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7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8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2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9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4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7489-C40E-439C-8F30-95D21BA31D8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03DB-0D72-4C87-BEA0-FB38B44C1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1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039" y="629588"/>
            <a:ext cx="9144000" cy="2698229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интеллектуальная игра-конкурс «Грамотейка»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 384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выражения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5587" y="4124520"/>
            <a:ext cx="4711908" cy="197495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участники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«СЛОН»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Байрашева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6 лет, Макаров Лев, 7 лет,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 Даниил, 7 лет,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Соломатова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Таисия, 6 лет.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учитель-логопед Бородина О.О.,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Митина В.М.</a:t>
            </a:r>
          </a:p>
        </p:txBody>
      </p:sp>
    </p:spTree>
    <p:extLst>
      <p:ext uri="{BB962C8B-B14F-4D97-AF65-F5344CB8AC3E}">
        <p14:creationId xmlns:p14="http://schemas.microsoft.com/office/powerpoint/2010/main" val="37228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7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390095" y="208088"/>
            <a:ext cx="9411810" cy="64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84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" y="356587"/>
            <a:ext cx="5621017" cy="3960000"/>
          </a:xfr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87" y="2636981"/>
            <a:ext cx="5629186" cy="39600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920932" y="724889"/>
            <a:ext cx="2689485" cy="13255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данной странице прилагается маркер пиши-стирай для выполнения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2712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6" y="284812"/>
            <a:ext cx="5706549" cy="39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72" y="2610413"/>
            <a:ext cx="5576327" cy="39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20932" y="724889"/>
            <a:ext cx="2689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данной странице прилагается маркер пиши-стирай для выполнения заданий.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" y="179882"/>
            <a:ext cx="5705183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98" y="2640394"/>
            <a:ext cx="5657142" cy="39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920932" y="724889"/>
            <a:ext cx="2689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данной странице прилагается маркер пиши-стирай для выполнения заданий.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5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932" y="724889"/>
            <a:ext cx="268948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1 представлены слоги на липучках – их необходимо приклеить в нужном порядке.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" y="209862"/>
            <a:ext cx="5642278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1" y="2640394"/>
            <a:ext cx="57265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1" y="209862"/>
            <a:ext cx="567039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21" y="2565442"/>
            <a:ext cx="5602370" cy="396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920932" y="724889"/>
            <a:ext cx="2689485" cy="13255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данной странице прилагается маркер пиши-стирай для выполнения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54774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" y="224853"/>
            <a:ext cx="5725161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2" y="2605523"/>
            <a:ext cx="5648059" cy="3960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20932" y="724889"/>
            <a:ext cx="268948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1 представлен фразы на липучках – их необходимо приклеить в правильном порядке.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7018" y="4869888"/>
            <a:ext cx="2689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подчеркнуть маркером пиши-стирай подходящее выражение.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2697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31" y="208088"/>
            <a:ext cx="918233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6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Городская интеллектуальная игра-конкурс «Грамотейка»  Муниципальное бюджетное дошкольное образовательное учреждение – детский сад № 384       Устойчивые выражения</vt:lpstr>
      <vt:lpstr>Презентация PowerPoint</vt:lpstr>
      <vt:lpstr>К данной странице прилагается маркер пиши-стирай для выполнения заданий.</vt:lpstr>
      <vt:lpstr>Презентация PowerPoint</vt:lpstr>
      <vt:lpstr>Презентация PowerPoint</vt:lpstr>
      <vt:lpstr>В задании 1 представлены слоги на липучках – их необходимо приклеить в нужном порядке.</vt:lpstr>
      <vt:lpstr>К данной странице прилагается маркер пиши-стирай для выполнения заданий.</vt:lpstr>
      <vt:lpstr>В задании 1 представлен фразы на липучках – их необходимо приклеить в правильном порядке.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детский сад № 384     Устойчивые выражения</dc:title>
  <dc:creator>Пользователь</dc:creator>
  <cp:lastModifiedBy>Olga</cp:lastModifiedBy>
  <cp:revision>14</cp:revision>
  <dcterms:created xsi:type="dcterms:W3CDTF">2026-02-26T05:50:47Z</dcterms:created>
  <dcterms:modified xsi:type="dcterms:W3CDTF">2026-03-02T06:08:46Z</dcterms:modified>
</cp:coreProperties>
</file>