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489-C40E-439C-8F30-95D21BA31D8A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D03DB-0D72-4C87-BEA0-FB38B44C1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11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489-C40E-439C-8F30-95D21BA31D8A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D03DB-0D72-4C87-BEA0-FB38B44C1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572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489-C40E-439C-8F30-95D21BA31D8A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D03DB-0D72-4C87-BEA0-FB38B44C1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783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489-C40E-439C-8F30-95D21BA31D8A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D03DB-0D72-4C87-BEA0-FB38B44C1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31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489-C40E-439C-8F30-95D21BA31D8A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D03DB-0D72-4C87-BEA0-FB38B44C1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308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489-C40E-439C-8F30-95D21BA31D8A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D03DB-0D72-4C87-BEA0-FB38B44C1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435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489-C40E-439C-8F30-95D21BA31D8A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D03DB-0D72-4C87-BEA0-FB38B44C1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021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489-C40E-439C-8F30-95D21BA31D8A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D03DB-0D72-4C87-BEA0-FB38B44C1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9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489-C40E-439C-8F30-95D21BA31D8A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D03DB-0D72-4C87-BEA0-FB38B44C1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26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489-C40E-439C-8F30-95D21BA31D8A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D03DB-0D72-4C87-BEA0-FB38B44C1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644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489-C40E-439C-8F30-95D21BA31D8A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D03DB-0D72-4C87-BEA0-FB38B44C1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65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D17489-C40E-439C-8F30-95D21BA31D8A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D03DB-0D72-4C87-BEA0-FB38B44C1D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212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1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64039" y="629588"/>
            <a:ext cx="9144000" cy="2698229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интеллектуальная игра-конкурс «Грамотейка»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№ 384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Устойчивые выражения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25587" y="4124520"/>
            <a:ext cx="4711908" cy="1974954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 участники </a:t>
            </a:r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команды «СЛОН»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Байрашева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Дарья, 6 лет, Макаров Лев, 7 лет,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Рыжков Даниил, 7 лет,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Соломатова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Таисия, 6 лет.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Руководители: учитель-логопед Бородина О.О.,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Митина В.М.</a:t>
            </a:r>
          </a:p>
        </p:txBody>
      </p:sp>
    </p:spTree>
    <p:extLst>
      <p:ext uri="{BB962C8B-B14F-4D97-AF65-F5344CB8AC3E}">
        <p14:creationId xmlns:p14="http://schemas.microsoft.com/office/powerpoint/2010/main" val="3722870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177"/>
          </a:xfrm>
          <a:prstGeom prst="rect">
            <a:avLst/>
          </a:prstGeom>
        </p:spPr>
      </p:pic>
      <p:pic>
        <p:nvPicPr>
          <p:cNvPr id="7" name="Picture 38"/>
          <p:cNvPicPr/>
          <p:nvPr/>
        </p:nvPicPr>
        <p:blipFill>
          <a:blip r:embed="rId3"/>
          <a:stretch>
            <a:fillRect/>
          </a:stretch>
        </p:blipFill>
        <p:spPr>
          <a:xfrm>
            <a:off x="1390095" y="208088"/>
            <a:ext cx="9411810" cy="64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9849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177"/>
          </a:xfrm>
          <a:prstGeom prst="rect">
            <a:avLst/>
          </a:prstGeom>
        </p:spPr>
      </p:pic>
      <p:pic>
        <p:nvPicPr>
          <p:cNvPr id="17" name="Объект 1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6" y="356587"/>
            <a:ext cx="5621017" cy="3960000"/>
          </a:xfrm>
        </p:spPr>
      </p:pic>
      <p:pic>
        <p:nvPicPr>
          <p:cNvPr id="18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387" y="2636981"/>
            <a:ext cx="5629186" cy="3960000"/>
          </a:xfrm>
          <a:prstGeom prst="rect">
            <a:avLst/>
          </a:prstGeom>
        </p:spPr>
      </p:pic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7920932" y="724889"/>
            <a:ext cx="2689485" cy="1325563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данной странице прилагается маркер пиши-стирай для выполнения заданий.</a:t>
            </a:r>
          </a:p>
        </p:txBody>
      </p:sp>
    </p:spTree>
    <p:extLst>
      <p:ext uri="{BB962C8B-B14F-4D97-AF65-F5344CB8AC3E}">
        <p14:creationId xmlns:p14="http://schemas.microsoft.com/office/powerpoint/2010/main" val="271266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1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6" y="284812"/>
            <a:ext cx="5706549" cy="396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372" y="2610413"/>
            <a:ext cx="5576327" cy="3960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920932" y="724889"/>
            <a:ext cx="26894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К данной странице прилагается маркер пиши-стирай для выполнения заданий.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702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1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90" y="179882"/>
            <a:ext cx="5705183" cy="39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398" y="2640394"/>
            <a:ext cx="5657142" cy="3960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920932" y="724889"/>
            <a:ext cx="26894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К данной странице прилагается маркер пиши-стирай для выполнения заданий.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256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17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0932" y="724889"/>
            <a:ext cx="2689485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задании 1 представлены слоги на липучках – их необходимо приклеить в нужном порядке.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25" y="209862"/>
            <a:ext cx="5642278" cy="39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161" y="2640394"/>
            <a:ext cx="572650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94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1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41" y="209862"/>
            <a:ext cx="5670395" cy="39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21" y="2565442"/>
            <a:ext cx="5602370" cy="3960000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7920932" y="724889"/>
            <a:ext cx="2689485" cy="1325563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данной странице прилагается маркер пиши-стирай для выполнения заданий.</a:t>
            </a:r>
          </a:p>
        </p:txBody>
      </p:sp>
    </p:spTree>
    <p:extLst>
      <p:ext uri="{BB962C8B-B14F-4D97-AF65-F5344CB8AC3E}">
        <p14:creationId xmlns:p14="http://schemas.microsoft.com/office/powerpoint/2010/main" val="547748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1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81" y="224853"/>
            <a:ext cx="5725161" cy="39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742" y="2605523"/>
            <a:ext cx="5648059" cy="3960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7920932" y="724889"/>
            <a:ext cx="2689485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задании 1 представлен фразы на липучках – их необходимо приклеить в правильном порядке.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67018" y="4869888"/>
            <a:ext cx="26894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задании 3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подчеркнуть маркером пиши-стирай подходящее выражение.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2269760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61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831" y="208088"/>
            <a:ext cx="9182338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1166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151</Words>
  <Application>Microsoft Office PowerPoint</Application>
  <PresentationFormat>Широкоэкранный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Городская интеллектуальная игра-конкурс «Грамотейка»  Муниципальное бюджетное дошкольное образовательное учреждение – детский сад № 384       Устойчивые выражения</vt:lpstr>
      <vt:lpstr>Презентация PowerPoint</vt:lpstr>
      <vt:lpstr>К данной странице прилагается маркер пиши-стирай для выполнения заданий.</vt:lpstr>
      <vt:lpstr>Презентация PowerPoint</vt:lpstr>
      <vt:lpstr>Презентация PowerPoint</vt:lpstr>
      <vt:lpstr>В задании 1 представлены слоги на липучках – их необходимо приклеить в нужном порядке.</vt:lpstr>
      <vt:lpstr>К данной странице прилагается маркер пиши-стирай для выполнения заданий.</vt:lpstr>
      <vt:lpstr>В задании 1 представлен фразы на липучках – их необходимо приклеить в правильном порядке.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– детский сад № 384     Устойчивые выражения</dc:title>
  <dc:creator>Пользователь</dc:creator>
  <cp:lastModifiedBy>Olga</cp:lastModifiedBy>
  <cp:revision>14</cp:revision>
  <dcterms:created xsi:type="dcterms:W3CDTF">2026-02-26T05:50:47Z</dcterms:created>
  <dcterms:modified xsi:type="dcterms:W3CDTF">2026-03-02T06:08:46Z</dcterms:modified>
</cp:coreProperties>
</file>