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notesSlides/notesSlide2.xml" ContentType="application/vnd.openxmlformats-officedocument.presentationml.notesSlide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activeX/activeX40.xml" ContentType="application/vnd.ms-office.activeX+xml"/>
  <Override PartName="/ppt/activeX/activeX41.xml" ContentType="application/vnd.ms-office.activeX+xml"/>
  <Override PartName="/ppt/activeX/activeX42.xml" ContentType="application/vnd.ms-office.activeX+xml"/>
  <Override PartName="/ppt/activeX/activeX43.xml" ContentType="application/vnd.ms-office.activeX+xml"/>
  <Override PartName="/ppt/activeX/activeX44.xml" ContentType="application/vnd.ms-office.activeX+xml"/>
  <Override PartName="/ppt/activeX/activeX45.xml" ContentType="application/vnd.ms-office.activeX+xml"/>
  <Override PartName="/ppt/activeX/activeX46.xml" ContentType="application/vnd.ms-office.activeX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vbaProject.bin" ContentType="application/vnd.ms-office.vbaPro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9"/>
  </p:notesMasterIdLst>
  <p:sldIdLst>
    <p:sldId id="262" r:id="rId3"/>
    <p:sldId id="257" r:id="rId4"/>
    <p:sldId id="259" r:id="rId5"/>
    <p:sldId id="258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CC"/>
    <a:srgbClr val="FF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4" autoAdjust="0"/>
    <p:restoredTop sz="94454" autoAdjust="0"/>
  </p:normalViewPr>
  <p:slideViewPr>
    <p:cSldViewPr>
      <p:cViewPr varScale="1">
        <p:scale>
          <a:sx n="96" d="100"/>
          <a:sy n="96" d="100"/>
        </p:scale>
        <p:origin x="44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06/relationships/vbaProject" Target="vbaProject.bin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3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4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3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4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ya Lukanchicova" userId="5035aad7677c9b6d" providerId="LiveId" clId="{277FBA92-DA55-4354-BECD-8B43CC9B6EA2}"/>
    <pc:docChg chg="custSel modSld">
      <pc:chgData name="darya Lukanchicova" userId="5035aad7677c9b6d" providerId="LiveId" clId="{277FBA92-DA55-4354-BECD-8B43CC9B6EA2}" dt="2025-02-13T16:21:33.589" v="169" actId="20577"/>
      <pc:docMkLst>
        <pc:docMk/>
      </pc:docMkLst>
      <pc:sldChg chg="modSp mod">
        <pc:chgData name="darya Lukanchicova" userId="5035aad7677c9b6d" providerId="LiveId" clId="{277FBA92-DA55-4354-BECD-8B43CC9B6EA2}" dt="2025-02-13T16:20:42.713" v="66" actId="20577"/>
        <pc:sldMkLst>
          <pc:docMk/>
          <pc:sldMk cId="2480926684" sldId="257"/>
        </pc:sldMkLst>
        <pc:spChg chg="mod">
          <ac:chgData name="darya Lukanchicova" userId="5035aad7677c9b6d" providerId="LiveId" clId="{277FBA92-DA55-4354-BECD-8B43CC9B6EA2}" dt="2025-02-13T16:20:42.713" v="66" actId="20577"/>
          <ac:spMkLst>
            <pc:docMk/>
            <pc:sldMk cId="2480926684" sldId="257"/>
            <ac:spMk id="2" creationId="{4F877186-80F1-93D1-8784-72EDA716A40A}"/>
          </ac:spMkLst>
        </pc:spChg>
      </pc:sldChg>
      <pc:sldChg chg="modSp mod">
        <pc:chgData name="darya Lukanchicova" userId="5035aad7677c9b6d" providerId="LiveId" clId="{277FBA92-DA55-4354-BECD-8B43CC9B6EA2}" dt="2025-02-13T16:20:49.828" v="69" actId="20577"/>
        <pc:sldMkLst>
          <pc:docMk/>
          <pc:sldMk cId="0" sldId="258"/>
        </pc:sldMkLst>
        <pc:spChg chg="mod">
          <ac:chgData name="darya Lukanchicova" userId="5035aad7677c9b6d" providerId="LiveId" clId="{277FBA92-DA55-4354-BECD-8B43CC9B6EA2}" dt="2025-02-13T16:20:49.828" v="69" actId="20577"/>
          <ac:spMkLst>
            <pc:docMk/>
            <pc:sldMk cId="0" sldId="258"/>
            <ac:spMk id="26" creationId="{659B2906-7597-018E-E30F-85C60A505209}"/>
          </ac:spMkLst>
        </pc:spChg>
        <pc:graphicFrameChg chg="mod">
          <ac:chgData name="darya Lukanchicova" userId="5035aad7677c9b6d" providerId="LiveId" clId="{277FBA92-DA55-4354-BECD-8B43CC9B6EA2}" dt="2025-02-13T16:20:24.521" v="11"/>
          <ac:graphicFrameMkLst>
            <pc:docMk/>
            <pc:sldMk cId="0" sldId="258"/>
            <ac:graphicFrameMk id="2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22" v="12"/>
          <ac:graphicFrameMkLst>
            <pc:docMk/>
            <pc:sldMk cId="0" sldId="258"/>
            <ac:graphicFrameMk id="3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23" v="13"/>
          <ac:graphicFrameMkLst>
            <pc:docMk/>
            <pc:sldMk cId="0" sldId="258"/>
            <ac:graphicFrameMk id="5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23" v="14"/>
          <ac:graphicFrameMkLst>
            <pc:docMk/>
            <pc:sldMk cId="0" sldId="258"/>
            <ac:graphicFrameMk id="10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24" v="15"/>
          <ac:graphicFrameMkLst>
            <pc:docMk/>
            <pc:sldMk cId="0" sldId="258"/>
            <ac:graphicFrameMk id="18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25" v="16"/>
          <ac:graphicFrameMkLst>
            <pc:docMk/>
            <pc:sldMk cId="0" sldId="258"/>
            <ac:graphicFrameMk id="21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26" v="17"/>
          <ac:graphicFrameMkLst>
            <pc:docMk/>
            <pc:sldMk cId="0" sldId="258"/>
            <ac:graphicFrameMk id="22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26" v="18"/>
          <ac:graphicFrameMkLst>
            <pc:docMk/>
            <pc:sldMk cId="0" sldId="258"/>
            <ac:graphicFrameMk id="23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27" v="19"/>
          <ac:graphicFrameMkLst>
            <pc:docMk/>
            <pc:sldMk cId="0" sldId="258"/>
            <ac:graphicFrameMk id="24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28" v="20"/>
          <ac:graphicFrameMkLst>
            <pc:docMk/>
            <pc:sldMk cId="0" sldId="258"/>
            <ac:graphicFrameMk id="25" creationId="{00000000-0000-0000-0000-000000000000}"/>
          </ac:graphicFrameMkLst>
        </pc:graphicFrameChg>
      </pc:sldChg>
      <pc:sldChg chg="modSp mod">
        <pc:chgData name="darya Lukanchicova" userId="5035aad7677c9b6d" providerId="LiveId" clId="{277FBA92-DA55-4354-BECD-8B43CC9B6EA2}" dt="2025-02-13T16:20:46.316" v="67" actId="20577"/>
        <pc:sldMkLst>
          <pc:docMk/>
          <pc:sldMk cId="0" sldId="259"/>
        </pc:sldMkLst>
        <pc:spChg chg="mod">
          <ac:chgData name="darya Lukanchicova" userId="5035aad7677c9b6d" providerId="LiveId" clId="{277FBA92-DA55-4354-BECD-8B43CC9B6EA2}" dt="2025-02-13T16:20:46.316" v="67" actId="20577"/>
          <ac:spMkLst>
            <pc:docMk/>
            <pc:sldMk cId="0" sldId="259"/>
            <ac:spMk id="12" creationId="{BBDD2D50-7524-8845-0FBE-B8E665B70320}"/>
          </ac:spMkLst>
        </pc:spChg>
        <pc:graphicFrameChg chg="mod">
          <ac:chgData name="darya Lukanchicova" userId="5035aad7677c9b6d" providerId="LiveId" clId="{277FBA92-DA55-4354-BECD-8B43CC9B6EA2}" dt="2025-02-13T16:20:24.511" v="1"/>
          <ac:graphicFrameMkLst>
            <pc:docMk/>
            <pc:sldMk cId="0" sldId="259"/>
            <ac:graphicFrameMk id="2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12" v="2"/>
          <ac:graphicFrameMkLst>
            <pc:docMk/>
            <pc:sldMk cId="0" sldId="259"/>
            <ac:graphicFrameMk id="3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14" v="3"/>
          <ac:graphicFrameMkLst>
            <pc:docMk/>
            <pc:sldMk cId="0" sldId="259"/>
            <ac:graphicFrameMk id="4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15" v="4"/>
          <ac:graphicFrameMkLst>
            <pc:docMk/>
            <pc:sldMk cId="0" sldId="259"/>
            <ac:graphicFrameMk id="5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16" v="5"/>
          <ac:graphicFrameMkLst>
            <pc:docMk/>
            <pc:sldMk cId="0" sldId="259"/>
            <ac:graphicFrameMk id="6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17" v="6"/>
          <ac:graphicFrameMkLst>
            <pc:docMk/>
            <pc:sldMk cId="0" sldId="259"/>
            <ac:graphicFrameMk id="7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17" v="7"/>
          <ac:graphicFrameMkLst>
            <pc:docMk/>
            <pc:sldMk cId="0" sldId="259"/>
            <ac:graphicFrameMk id="8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19" v="8"/>
          <ac:graphicFrameMkLst>
            <pc:docMk/>
            <pc:sldMk cId="0" sldId="259"/>
            <ac:graphicFrameMk id="9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20" v="9"/>
          <ac:graphicFrameMkLst>
            <pc:docMk/>
            <pc:sldMk cId="0" sldId="259"/>
            <ac:graphicFrameMk id="10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21" v="10"/>
          <ac:graphicFrameMkLst>
            <pc:docMk/>
            <pc:sldMk cId="0" sldId="259"/>
            <ac:graphicFrameMk id="11" creationId="{00000000-0000-0000-0000-000000000000}"/>
          </ac:graphicFrameMkLst>
        </pc:graphicFrameChg>
      </pc:sldChg>
      <pc:sldChg chg="modSp mod">
        <pc:chgData name="darya Lukanchicova" userId="5035aad7677c9b6d" providerId="LiveId" clId="{277FBA92-DA55-4354-BECD-8B43CC9B6EA2}" dt="2025-02-13T16:20:53.219" v="70" actId="20577"/>
        <pc:sldMkLst>
          <pc:docMk/>
          <pc:sldMk cId="2480926684" sldId="260"/>
        </pc:sldMkLst>
        <pc:spChg chg="mod">
          <ac:chgData name="darya Lukanchicova" userId="5035aad7677c9b6d" providerId="LiveId" clId="{277FBA92-DA55-4354-BECD-8B43CC9B6EA2}" dt="2025-02-13T16:20:53.219" v="70" actId="20577"/>
          <ac:spMkLst>
            <pc:docMk/>
            <pc:sldMk cId="2480926684" sldId="260"/>
            <ac:spMk id="27" creationId="{0B12A46A-C8C3-9BF3-1B7B-4E3C21EBFDD9}"/>
          </ac:spMkLst>
        </pc:spChg>
        <pc:graphicFrameChg chg="mod">
          <ac:chgData name="darya Lukanchicova" userId="5035aad7677c9b6d" providerId="LiveId" clId="{277FBA92-DA55-4354-BECD-8B43CC9B6EA2}" dt="2025-02-13T16:20:24.529" v="21"/>
          <ac:graphicFrameMkLst>
            <pc:docMk/>
            <pc:sldMk cId="2480926684" sldId="260"/>
            <ac:graphicFrameMk id="2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30" v="22"/>
          <ac:graphicFrameMkLst>
            <pc:docMk/>
            <pc:sldMk cId="2480926684" sldId="260"/>
            <ac:graphicFrameMk id="3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30" v="23"/>
          <ac:graphicFrameMkLst>
            <pc:docMk/>
            <pc:sldMk cId="2480926684" sldId="260"/>
            <ac:graphicFrameMk id="5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31" v="24"/>
          <ac:graphicFrameMkLst>
            <pc:docMk/>
            <pc:sldMk cId="2480926684" sldId="260"/>
            <ac:graphicFrameMk id="9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32" v="25"/>
          <ac:graphicFrameMkLst>
            <pc:docMk/>
            <pc:sldMk cId="2480926684" sldId="260"/>
            <ac:graphicFrameMk id="11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32" v="26"/>
          <ac:graphicFrameMkLst>
            <pc:docMk/>
            <pc:sldMk cId="2480926684" sldId="260"/>
            <ac:graphicFrameMk id="12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33" v="27"/>
          <ac:graphicFrameMkLst>
            <pc:docMk/>
            <pc:sldMk cId="2480926684" sldId="260"/>
            <ac:graphicFrameMk id="13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34" v="28"/>
          <ac:graphicFrameMkLst>
            <pc:docMk/>
            <pc:sldMk cId="2480926684" sldId="260"/>
            <ac:graphicFrameMk id="19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35" v="29"/>
          <ac:graphicFrameMkLst>
            <pc:docMk/>
            <pc:sldMk cId="2480926684" sldId="260"/>
            <ac:graphicFrameMk id="21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35" v="30"/>
          <ac:graphicFrameMkLst>
            <pc:docMk/>
            <pc:sldMk cId="2480926684" sldId="260"/>
            <ac:graphicFrameMk id="25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37" v="31"/>
          <ac:graphicFrameMkLst>
            <pc:docMk/>
            <pc:sldMk cId="2480926684" sldId="260"/>
            <ac:graphicFrameMk id="26" creationId="{00000000-0000-0000-0000-000000000000}"/>
          </ac:graphicFrameMkLst>
        </pc:graphicFrameChg>
      </pc:sldChg>
      <pc:sldChg chg="modSp mod">
        <pc:chgData name="darya Lukanchicova" userId="5035aad7677c9b6d" providerId="LiveId" clId="{277FBA92-DA55-4354-BECD-8B43CC9B6EA2}" dt="2025-02-13T16:20:56.368" v="71" actId="20577"/>
        <pc:sldMkLst>
          <pc:docMk/>
          <pc:sldMk cId="2480926684" sldId="261"/>
        </pc:sldMkLst>
        <pc:spChg chg="mod">
          <ac:chgData name="darya Lukanchicova" userId="5035aad7677c9b6d" providerId="LiveId" clId="{277FBA92-DA55-4354-BECD-8B43CC9B6EA2}" dt="2025-02-13T16:20:56.368" v="71" actId="20577"/>
          <ac:spMkLst>
            <pc:docMk/>
            <pc:sldMk cId="2480926684" sldId="261"/>
            <ac:spMk id="29" creationId="{03C45408-3018-5001-9A6E-2ABCB661A52C}"/>
          </ac:spMkLst>
        </pc:spChg>
        <pc:graphicFrameChg chg="mod">
          <ac:chgData name="darya Lukanchicova" userId="5035aad7677c9b6d" providerId="LiveId" clId="{277FBA92-DA55-4354-BECD-8B43CC9B6EA2}" dt="2025-02-13T16:20:24.537" v="32"/>
          <ac:graphicFrameMkLst>
            <pc:docMk/>
            <pc:sldMk cId="2480926684" sldId="261"/>
            <ac:graphicFrameMk id="2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39" v="33"/>
          <ac:graphicFrameMkLst>
            <pc:docMk/>
            <pc:sldMk cId="2480926684" sldId="261"/>
            <ac:graphicFrameMk id="4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39" v="34"/>
          <ac:graphicFrameMkLst>
            <pc:docMk/>
            <pc:sldMk cId="2480926684" sldId="261"/>
            <ac:graphicFrameMk id="10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40" v="35"/>
          <ac:graphicFrameMkLst>
            <pc:docMk/>
            <pc:sldMk cId="2480926684" sldId="261"/>
            <ac:graphicFrameMk id="11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41" v="36"/>
          <ac:graphicFrameMkLst>
            <pc:docMk/>
            <pc:sldMk cId="2480926684" sldId="261"/>
            <ac:graphicFrameMk id="12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41" v="37"/>
          <ac:graphicFrameMkLst>
            <pc:docMk/>
            <pc:sldMk cId="2480926684" sldId="261"/>
            <ac:graphicFrameMk id="13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42" v="38"/>
          <ac:graphicFrameMkLst>
            <pc:docMk/>
            <pc:sldMk cId="2480926684" sldId="261"/>
            <ac:graphicFrameMk id="15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43" v="39"/>
          <ac:graphicFrameMkLst>
            <pc:docMk/>
            <pc:sldMk cId="2480926684" sldId="261"/>
            <ac:graphicFrameMk id="16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43" v="40"/>
          <ac:graphicFrameMkLst>
            <pc:docMk/>
            <pc:sldMk cId="2480926684" sldId="261"/>
            <ac:graphicFrameMk id="19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44" v="41"/>
          <ac:graphicFrameMkLst>
            <pc:docMk/>
            <pc:sldMk cId="2480926684" sldId="261"/>
            <ac:graphicFrameMk id="20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45" v="42"/>
          <ac:graphicFrameMkLst>
            <pc:docMk/>
            <pc:sldMk cId="2480926684" sldId="261"/>
            <ac:graphicFrameMk id="25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47" v="43"/>
          <ac:graphicFrameMkLst>
            <pc:docMk/>
            <pc:sldMk cId="2480926684" sldId="261"/>
            <ac:graphicFrameMk id="26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48" v="44"/>
          <ac:graphicFrameMkLst>
            <pc:docMk/>
            <pc:sldMk cId="2480926684" sldId="261"/>
            <ac:graphicFrameMk id="27" creationId="{00000000-0000-0000-0000-000000000000}"/>
          </ac:graphicFrameMkLst>
        </pc:graphicFrameChg>
        <pc:graphicFrameChg chg="mod">
          <ac:chgData name="darya Lukanchicova" userId="5035aad7677c9b6d" providerId="LiveId" clId="{277FBA92-DA55-4354-BECD-8B43CC9B6EA2}" dt="2025-02-13T16:20:24.549" v="45"/>
          <ac:graphicFrameMkLst>
            <pc:docMk/>
            <pc:sldMk cId="2480926684" sldId="261"/>
            <ac:graphicFrameMk id="28" creationId="{00000000-0000-0000-0000-000000000000}"/>
          </ac:graphicFrameMkLst>
        </pc:graphicFrameChg>
      </pc:sldChg>
      <pc:sldChg chg="modSp mod">
        <pc:chgData name="darya Lukanchicova" userId="5035aad7677c9b6d" providerId="LiveId" clId="{277FBA92-DA55-4354-BECD-8B43CC9B6EA2}" dt="2025-02-13T16:21:33.589" v="169" actId="20577"/>
        <pc:sldMkLst>
          <pc:docMk/>
          <pc:sldMk cId="0" sldId="262"/>
        </pc:sldMkLst>
        <pc:spChg chg="mod">
          <ac:chgData name="darya Lukanchicova" userId="5035aad7677c9b6d" providerId="LiveId" clId="{277FBA92-DA55-4354-BECD-8B43CC9B6EA2}" dt="2025-02-13T16:21:33.589" v="169" actId="20577"/>
          <ac:spMkLst>
            <pc:docMk/>
            <pc:sldMk cId="0" sldId="262"/>
            <ac:spMk id="8" creationId="{E8D5FD8C-FF45-1A30-0E11-D108804D16C7}"/>
          </ac:spMkLst>
        </pc:spChg>
        <pc:spChg chg="mod">
          <ac:chgData name="darya Lukanchicova" userId="5035aad7677c9b6d" providerId="LiveId" clId="{277FBA92-DA55-4354-BECD-8B43CC9B6EA2}" dt="2025-02-13T16:20:38.949" v="65" actId="20577"/>
          <ac:spMkLst>
            <pc:docMk/>
            <pc:sldMk cId="0" sldId="262"/>
            <ac:spMk id="9" creationId="{B646EC3B-B6ED-47AF-8DA8-F0AF51B02AD1}"/>
          </ac:spMkLst>
        </pc:spChg>
        <pc:spChg chg="mod">
          <ac:chgData name="darya Lukanchicova" userId="5035aad7677c9b6d" providerId="LiveId" clId="{277FBA92-DA55-4354-BECD-8B43CC9B6EA2}" dt="2025-02-13T16:20:35.332" v="64" actId="20577"/>
          <ac:spMkLst>
            <pc:docMk/>
            <pc:sldMk cId="0" sldId="262"/>
            <ac:spMk id="10" creationId="{EFA977ED-F11F-C0D8-0547-FAD1D61914D8}"/>
          </ac:spMkLst>
        </pc:spChg>
        <pc:graphicFrameChg chg="mod">
          <ac:chgData name="darya Lukanchicova" userId="5035aad7677c9b6d" providerId="LiveId" clId="{277FBA92-DA55-4354-BECD-8B43CC9B6EA2}" dt="2025-02-13T16:20:24.510" v="0"/>
          <ac:graphicFrameMkLst>
            <pc:docMk/>
            <pc:sldMk cId="0" sldId="262"/>
            <ac:graphicFrameMk id="6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E55B456-79C0-4DF8-BAED-85AA32AA21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31B0F1-28A2-4F38-A6B3-686E3F79A84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0906D7-6E17-4A2A-B405-5B7AD2DC1851}" type="datetimeFigureOut">
              <a:rPr lang="ru-RU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6D5EB911-1913-456F-9FE1-4EC010356C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18B4DA8E-FFE3-4E7D-988F-7DCD47464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9926E9-C26D-4CB8-A43D-F54900676C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D69B74-8F28-4AFF-8705-211AE3146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069EB91-82E6-4A87-9039-749E9696DD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53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9EB91-82E6-4A87-9039-749E9696DD7A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56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9EB91-82E6-4A87-9039-749E9696DD7A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56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9EB91-82E6-4A87-9039-749E9696DD7A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56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F9D4A7-7BF9-4DE3-9475-FDE7E02451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E40837-88AC-4360-96F6-4F2D6BB2B1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A2D4CE-F158-46CE-8712-ED66E31504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D44DD-FD5B-45F3-BB0A-7470B971EC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064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2B0731-46F2-4851-B329-7747BFF98B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888491-AB5F-4B34-B8CF-CEA5668C6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ECE1B4-78AC-4779-98FF-C87DEA2E27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8549F-DF9D-4030-BDEF-91F87CBB82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391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DC1678-CCE1-42DB-979B-5A694E19E9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DCEEA4-DD3B-4596-A18A-40B0FA4647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71D9C6-B52C-4B36-B591-5CC79F2B8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E6413-9CB9-479A-931D-22215B8D8E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6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EE2C26-8AAF-4777-9734-BB7D511CF9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D81356-4DCD-4E24-9EB9-D0E6AB11D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4B11F5-DFCF-4569-A4B6-E7069C797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B2808-B1F9-4616-ABCF-6DAC79BFB9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48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54ADDE-AFC2-4B06-9748-EB42B91A74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D595C8-33F0-4DF0-AC2B-C1222DA962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3DBDF6-A9E4-46D6-8D7E-1D4A87C6D7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560CF-881F-4A57-BDF1-390C4BCE6B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49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3EAE24-0D63-46CE-BB55-5377B8DC5C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D2B4B4-01E4-4E5F-9BA0-846A010BCF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515AAB-3776-4EEB-8456-0B3F6E413A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A86D0-4B09-4777-BA90-42C12512D9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561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F3C0479-358F-4374-A39B-877DBBC619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A2703E6-5E50-436D-A62B-E403B9951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CF20757-F64E-4E14-AE96-968CF619F4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04AE6-8454-4BEC-B71C-D428B0E487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953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09DE3E-5EAB-433E-B189-2F1D38D23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BA59DE-2C64-42A5-B93D-DE2DFF03E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8CBD2C-6EA8-44F8-BF39-0DC0C773D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60FB1-C209-4AB2-A4A8-87E84F80CF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993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0024222-FD3A-40A3-AEFD-CA8C47372E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F09F12-66E0-4998-9DA1-80F0AB0E7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7C3F1E1-3CD1-4995-B81A-16AC05C7C3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0F284-0048-4516-ABF6-C0DF84961B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50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B1F7CF-6F12-4E75-8A3E-079038F450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D5624-9857-4A90-821A-E83004D4B5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56B96-A766-4041-ADE0-7A0908AAE3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427B5-414D-460D-851A-F9FFF0321E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154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3D5A31-ACCE-4A66-B367-B66A900206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8BF67E-009D-41F8-8343-A4830EE6B4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BC9FE3-D30A-4805-9793-BC0EBA4A0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5F7D4-D204-4904-9B5B-058BBD81B1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157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40F980-A2B1-4F67-902C-B07BB3691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24E59B-7351-44A4-ACC3-F38CD8FB4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1A76017-4DCF-4678-93CA-CD3B057131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85776A-F147-4583-A790-DF2D762F79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4E78873-6E2F-42BA-A32B-B70C9F2BA4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5C07CE4-9661-4FC6-A8B5-8FABBEE367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control" Target="../activeX/activeX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9.xml"/><Relationship Id="rId13" Type="http://schemas.openxmlformats.org/officeDocument/2006/relationships/image" Target="../media/image4.wmf"/><Relationship Id="rId18" Type="http://schemas.openxmlformats.org/officeDocument/2006/relationships/image" Target="../media/image9.wmf"/><Relationship Id="rId3" Type="http://schemas.openxmlformats.org/officeDocument/2006/relationships/control" Target="../activeX/activeX4.xml"/><Relationship Id="rId7" Type="http://schemas.openxmlformats.org/officeDocument/2006/relationships/control" Target="../activeX/activeX8.xml"/><Relationship Id="rId12" Type="http://schemas.openxmlformats.org/officeDocument/2006/relationships/image" Target="../media/image3.png"/><Relationship Id="rId17" Type="http://schemas.openxmlformats.org/officeDocument/2006/relationships/image" Target="../media/image8.wmf"/><Relationship Id="rId2" Type="http://schemas.openxmlformats.org/officeDocument/2006/relationships/control" Target="../activeX/activeX3.xml"/><Relationship Id="rId16" Type="http://schemas.openxmlformats.org/officeDocument/2006/relationships/image" Target="../media/image7.wmf"/><Relationship Id="rId20" Type="http://schemas.openxmlformats.org/officeDocument/2006/relationships/image" Target="../media/image11.wmf"/><Relationship Id="rId1" Type="http://schemas.openxmlformats.org/officeDocument/2006/relationships/control" Target="../activeX/activeX2.xml"/><Relationship Id="rId6" Type="http://schemas.openxmlformats.org/officeDocument/2006/relationships/control" Target="../activeX/activeX7.xml"/><Relationship Id="rId11" Type="http://schemas.openxmlformats.org/officeDocument/2006/relationships/slideLayout" Target="../slideLayouts/slideLayout7.xml"/><Relationship Id="rId5" Type="http://schemas.openxmlformats.org/officeDocument/2006/relationships/control" Target="../activeX/activeX6.xml"/><Relationship Id="rId15" Type="http://schemas.openxmlformats.org/officeDocument/2006/relationships/image" Target="../media/image6.wmf"/><Relationship Id="rId10" Type="http://schemas.openxmlformats.org/officeDocument/2006/relationships/control" Target="../activeX/activeX11.xml"/><Relationship Id="rId19" Type="http://schemas.openxmlformats.org/officeDocument/2006/relationships/image" Target="../media/image10.wmf"/><Relationship Id="rId4" Type="http://schemas.openxmlformats.org/officeDocument/2006/relationships/control" Target="../activeX/activeX5.xml"/><Relationship Id="rId9" Type="http://schemas.openxmlformats.org/officeDocument/2006/relationships/control" Target="../activeX/activeX10.xml"/><Relationship Id="rId1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9.xml"/><Relationship Id="rId13" Type="http://schemas.openxmlformats.org/officeDocument/2006/relationships/image" Target="../media/image12.wmf"/><Relationship Id="rId18" Type="http://schemas.openxmlformats.org/officeDocument/2006/relationships/image" Target="../media/image17.wmf"/><Relationship Id="rId3" Type="http://schemas.openxmlformats.org/officeDocument/2006/relationships/control" Target="../activeX/activeX14.xml"/><Relationship Id="rId7" Type="http://schemas.openxmlformats.org/officeDocument/2006/relationships/control" Target="../activeX/activeX18.xml"/><Relationship Id="rId12" Type="http://schemas.openxmlformats.org/officeDocument/2006/relationships/image" Target="../media/image3.png"/><Relationship Id="rId17" Type="http://schemas.openxmlformats.org/officeDocument/2006/relationships/image" Target="../media/image16.wmf"/><Relationship Id="rId2" Type="http://schemas.openxmlformats.org/officeDocument/2006/relationships/control" Target="../activeX/activeX13.xml"/><Relationship Id="rId16" Type="http://schemas.openxmlformats.org/officeDocument/2006/relationships/image" Target="../media/image15.wmf"/><Relationship Id="rId1" Type="http://schemas.openxmlformats.org/officeDocument/2006/relationships/control" Target="../activeX/activeX12.xml"/><Relationship Id="rId6" Type="http://schemas.openxmlformats.org/officeDocument/2006/relationships/control" Target="../activeX/activeX17.xml"/><Relationship Id="rId11" Type="http://schemas.openxmlformats.org/officeDocument/2006/relationships/slideLayout" Target="../slideLayouts/slideLayout7.xml"/><Relationship Id="rId5" Type="http://schemas.openxmlformats.org/officeDocument/2006/relationships/control" Target="../activeX/activeX16.xml"/><Relationship Id="rId15" Type="http://schemas.openxmlformats.org/officeDocument/2006/relationships/image" Target="../media/image14.wmf"/><Relationship Id="rId10" Type="http://schemas.openxmlformats.org/officeDocument/2006/relationships/control" Target="../activeX/activeX21.xml"/><Relationship Id="rId19" Type="http://schemas.openxmlformats.org/officeDocument/2006/relationships/image" Target="../media/image18.wmf"/><Relationship Id="rId4" Type="http://schemas.openxmlformats.org/officeDocument/2006/relationships/control" Target="../activeX/activeX15.xml"/><Relationship Id="rId9" Type="http://schemas.openxmlformats.org/officeDocument/2006/relationships/control" Target="../activeX/activeX20.xml"/><Relationship Id="rId1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29.xml"/><Relationship Id="rId13" Type="http://schemas.openxmlformats.org/officeDocument/2006/relationships/notesSlide" Target="../notesSlides/notesSlide2.xml"/><Relationship Id="rId18" Type="http://schemas.openxmlformats.org/officeDocument/2006/relationships/image" Target="../media/image23.wmf"/><Relationship Id="rId3" Type="http://schemas.openxmlformats.org/officeDocument/2006/relationships/control" Target="../activeX/activeX24.xml"/><Relationship Id="rId21" Type="http://schemas.openxmlformats.org/officeDocument/2006/relationships/image" Target="../media/image25.wmf"/><Relationship Id="rId7" Type="http://schemas.openxmlformats.org/officeDocument/2006/relationships/control" Target="../activeX/activeX28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22.wmf"/><Relationship Id="rId2" Type="http://schemas.openxmlformats.org/officeDocument/2006/relationships/control" Target="../activeX/activeX23.xml"/><Relationship Id="rId16" Type="http://schemas.openxmlformats.org/officeDocument/2006/relationships/image" Target="../media/image21.wmf"/><Relationship Id="rId20" Type="http://schemas.openxmlformats.org/officeDocument/2006/relationships/image" Target="../media/image4.wmf"/><Relationship Id="rId1" Type="http://schemas.openxmlformats.org/officeDocument/2006/relationships/control" Target="../activeX/activeX22.xml"/><Relationship Id="rId6" Type="http://schemas.openxmlformats.org/officeDocument/2006/relationships/control" Target="../activeX/activeX27.xml"/><Relationship Id="rId11" Type="http://schemas.openxmlformats.org/officeDocument/2006/relationships/control" Target="../activeX/activeX32.xml"/><Relationship Id="rId5" Type="http://schemas.openxmlformats.org/officeDocument/2006/relationships/control" Target="../activeX/activeX26.xml"/><Relationship Id="rId15" Type="http://schemas.openxmlformats.org/officeDocument/2006/relationships/image" Target="../media/image20.wmf"/><Relationship Id="rId10" Type="http://schemas.openxmlformats.org/officeDocument/2006/relationships/control" Target="../activeX/activeX31.xml"/><Relationship Id="rId19" Type="http://schemas.openxmlformats.org/officeDocument/2006/relationships/image" Target="../media/image24.wmf"/><Relationship Id="rId4" Type="http://schemas.openxmlformats.org/officeDocument/2006/relationships/control" Target="../activeX/activeX25.xml"/><Relationship Id="rId9" Type="http://schemas.openxmlformats.org/officeDocument/2006/relationships/control" Target="../activeX/activeX30.xml"/><Relationship Id="rId14" Type="http://schemas.openxmlformats.org/officeDocument/2006/relationships/image" Target="../media/image19.png"/><Relationship Id="rId22" Type="http://schemas.openxmlformats.org/officeDocument/2006/relationships/image" Target="../media/image2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40.xml"/><Relationship Id="rId13" Type="http://schemas.openxmlformats.org/officeDocument/2006/relationships/control" Target="../activeX/activeX45.xml"/><Relationship Id="rId18" Type="http://schemas.openxmlformats.org/officeDocument/2006/relationships/image" Target="../media/image27.wmf"/><Relationship Id="rId26" Type="http://schemas.openxmlformats.org/officeDocument/2006/relationships/image" Target="../media/image35.wmf"/><Relationship Id="rId3" Type="http://schemas.openxmlformats.org/officeDocument/2006/relationships/control" Target="../activeX/activeX35.xml"/><Relationship Id="rId21" Type="http://schemas.openxmlformats.org/officeDocument/2006/relationships/image" Target="../media/image30.wmf"/><Relationship Id="rId7" Type="http://schemas.openxmlformats.org/officeDocument/2006/relationships/control" Target="../activeX/activeX39.xml"/><Relationship Id="rId12" Type="http://schemas.openxmlformats.org/officeDocument/2006/relationships/control" Target="../activeX/activeX44.xml"/><Relationship Id="rId17" Type="http://schemas.openxmlformats.org/officeDocument/2006/relationships/image" Target="../media/image3.png"/><Relationship Id="rId25" Type="http://schemas.openxmlformats.org/officeDocument/2006/relationships/image" Target="../media/image34.wmf"/><Relationship Id="rId2" Type="http://schemas.openxmlformats.org/officeDocument/2006/relationships/control" Target="../activeX/activeX34.xml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29.wmf"/><Relationship Id="rId1" Type="http://schemas.openxmlformats.org/officeDocument/2006/relationships/control" Target="../activeX/activeX33.xml"/><Relationship Id="rId6" Type="http://schemas.openxmlformats.org/officeDocument/2006/relationships/control" Target="../activeX/activeX38.xml"/><Relationship Id="rId11" Type="http://schemas.openxmlformats.org/officeDocument/2006/relationships/control" Target="../activeX/activeX43.xml"/><Relationship Id="rId24" Type="http://schemas.openxmlformats.org/officeDocument/2006/relationships/image" Target="../media/image33.wmf"/><Relationship Id="rId5" Type="http://schemas.openxmlformats.org/officeDocument/2006/relationships/control" Target="../activeX/activeX37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32.wmf"/><Relationship Id="rId28" Type="http://schemas.openxmlformats.org/officeDocument/2006/relationships/image" Target="../media/image37.wmf"/><Relationship Id="rId10" Type="http://schemas.openxmlformats.org/officeDocument/2006/relationships/control" Target="../activeX/activeX42.xml"/><Relationship Id="rId19" Type="http://schemas.openxmlformats.org/officeDocument/2006/relationships/image" Target="../media/image28.wmf"/><Relationship Id="rId4" Type="http://schemas.openxmlformats.org/officeDocument/2006/relationships/control" Target="../activeX/activeX36.xml"/><Relationship Id="rId9" Type="http://schemas.openxmlformats.org/officeDocument/2006/relationships/control" Target="../activeX/activeX41.xml"/><Relationship Id="rId14" Type="http://schemas.openxmlformats.org/officeDocument/2006/relationships/control" Target="../activeX/activeX46.xml"/><Relationship Id="rId22" Type="http://schemas.openxmlformats.org/officeDocument/2006/relationships/image" Target="../media/image31.wmf"/><Relationship Id="rId27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3060" y="2276872"/>
            <a:ext cx="726769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Интерактивный  т</a:t>
            </a:r>
            <a:r>
              <a:rPr lang="ru-RU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ренажёр</a:t>
            </a:r>
          </a:p>
          <a:p>
            <a:pPr algn="ctr"/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«Строение  тела  человека»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5FD8C-FF45-1A30-0E11-D108804D16C7}"/>
              </a:ext>
            </a:extLst>
          </p:cNvPr>
          <p:cNvSpPr txBox="1"/>
          <p:nvPr/>
        </p:nvSpPr>
        <p:spPr>
          <a:xfrm>
            <a:off x="512676" y="188640"/>
            <a:ext cx="8118648" cy="694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ОБРАЗОВАНИЯ И МОЛОДЕЖНОЙ ПОЛИТИКИ СВЕРДЛОВСКОЙ ОБЛАСТИ</a:t>
            </a:r>
            <a:endParaRPr lang="sr-Cyrl-BA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1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бюджетное дошкольное образовательное учреждение – детский сад № 384</a:t>
            </a:r>
            <a:endParaRPr kumimoji="0" lang="sr-Cyrl-BA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46EC3B-B6ED-47AF-8DA8-F0AF51B02AD1}"/>
              </a:ext>
            </a:extLst>
          </p:cNvPr>
          <p:cNvSpPr txBox="1"/>
          <p:nvPr/>
        </p:nvSpPr>
        <p:spPr>
          <a:xfrm>
            <a:off x="17495" y="6488092"/>
            <a:ext cx="95766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Лукьянчикова Д.А</a:t>
            </a:r>
            <a:endParaRPr lang="ru-RU" sz="1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A977ED-F11F-C0D8-0547-FAD1D61914D8}"/>
              </a:ext>
            </a:extLst>
          </p:cNvPr>
          <p:cNvSpPr txBox="1"/>
          <p:nvPr/>
        </p:nvSpPr>
        <p:spPr>
          <a:xfrm>
            <a:off x="6517462" y="4760282"/>
            <a:ext cx="6153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Работу выполнила: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Лукьянчикова Д.А.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CommandButton1" r:id="rId1" imgW="2088000" imgH="792360"/>
        </mc:Choice>
        <mc:Fallback>
          <p:control name="CommandButton1" r:id="rId1" imgW="2088000" imgH="792360">
            <p:pic>
              <p:nvPicPr>
                <p:cNvPr id="6" name="CommandButt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492500" y="4724400"/>
                  <a:ext cx="2087563" cy="79216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13"/>
          <a:srcRect l="21899" r="23452" b="17415"/>
          <a:stretch>
            <a:fillRect/>
          </a:stretch>
        </p:blipFill>
        <p:spPr>
          <a:xfrm>
            <a:off x="3071802" y="1285860"/>
            <a:ext cx="2786082" cy="4214842"/>
          </a:xfrm>
          <a:prstGeom prst="rect">
            <a:avLst/>
          </a:prstGeom>
        </p:spPr>
      </p:pic>
      <p:cxnSp>
        <p:nvCxnSpPr>
          <p:cNvPr id="30" name="Прямая со стрелкой 29"/>
          <p:cNvCxnSpPr/>
          <p:nvPr/>
        </p:nvCxnSpPr>
        <p:spPr>
          <a:xfrm>
            <a:off x="2643174" y="2857496"/>
            <a:ext cx="1000132" cy="42862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428728" y="4643446"/>
            <a:ext cx="1928826" cy="504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4643446"/>
            <a:ext cx="1928826" cy="504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3714752"/>
            <a:ext cx="1928826" cy="504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3714752"/>
            <a:ext cx="1928826" cy="504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2643182"/>
            <a:ext cx="1928826" cy="504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1643050"/>
            <a:ext cx="1928826" cy="504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642918"/>
            <a:ext cx="1928826" cy="504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642918"/>
            <a:ext cx="1928826" cy="504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43636" y="2571744"/>
            <a:ext cx="1928826" cy="504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00760" y="1643050"/>
            <a:ext cx="1944000" cy="504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hlinkClick r:id="" action="ppaction://macro?name=DragandDrop"/>
          </p:cNvPr>
          <p:cNvSpPr txBox="1"/>
          <p:nvPr>
            <p:custDataLst>
              <p:tags r:id="rId1"/>
            </p:custDataLst>
          </p:nvPr>
        </p:nvSpPr>
        <p:spPr>
          <a:xfrm>
            <a:off x="6066716" y="5715016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темя</a:t>
            </a:r>
          </a:p>
        </p:txBody>
      </p:sp>
      <p:sp>
        <p:nvSpPr>
          <p:cNvPr id="17" name="TextBox 16">
            <a:hlinkClick r:id="" action="ppaction://macro?name=DragandDrop"/>
          </p:cNvPr>
          <p:cNvSpPr txBox="1"/>
          <p:nvPr>
            <p:custDataLst>
              <p:tags r:id="rId2"/>
            </p:custDataLst>
          </p:nvPr>
        </p:nvSpPr>
        <p:spPr>
          <a:xfrm>
            <a:off x="2714612" y="5715016"/>
            <a:ext cx="10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висок</a:t>
            </a:r>
          </a:p>
        </p:txBody>
      </p:sp>
      <p:sp>
        <p:nvSpPr>
          <p:cNvPr id="19" name="TextBox 18">
            <a:hlinkClick r:id="" action="ppaction://macro?name=DragandDrop"/>
          </p:cNvPr>
          <p:cNvSpPr txBox="1"/>
          <p:nvPr>
            <p:custDataLst>
              <p:tags r:id="rId3"/>
            </p:custDataLst>
          </p:nvPr>
        </p:nvSpPr>
        <p:spPr>
          <a:xfrm>
            <a:off x="6143636" y="6215081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рот</a:t>
            </a:r>
          </a:p>
        </p:txBody>
      </p:sp>
      <p:sp>
        <p:nvSpPr>
          <p:cNvPr id="20" name="TextBox 19">
            <a:hlinkClick r:id="" action="ppaction://macro?name=DragandDrop"/>
          </p:cNvPr>
          <p:cNvSpPr txBox="1"/>
          <p:nvPr>
            <p:custDataLst>
              <p:tags r:id="rId4"/>
            </p:custDataLst>
          </p:nvPr>
        </p:nvSpPr>
        <p:spPr>
          <a:xfrm>
            <a:off x="7643834" y="6215081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лоб</a:t>
            </a:r>
          </a:p>
        </p:txBody>
      </p:sp>
      <p:sp>
        <p:nvSpPr>
          <p:cNvPr id="21" name="TextBox 20">
            <a:hlinkClick r:id="" action="ppaction://macro?name=DragandDrop"/>
          </p:cNvPr>
          <p:cNvSpPr txBox="1"/>
          <p:nvPr>
            <p:custDataLst>
              <p:tags r:id="rId5"/>
            </p:custDataLst>
          </p:nvPr>
        </p:nvSpPr>
        <p:spPr>
          <a:xfrm>
            <a:off x="4429123" y="5715016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щека</a:t>
            </a:r>
          </a:p>
        </p:txBody>
      </p:sp>
      <p:sp>
        <p:nvSpPr>
          <p:cNvPr id="22" name="TextBox 21">
            <a:hlinkClick r:id="" action="ppaction://macro?name=DragandDrop"/>
          </p:cNvPr>
          <p:cNvSpPr txBox="1"/>
          <p:nvPr>
            <p:custDataLst>
              <p:tags r:id="rId6"/>
            </p:custDataLst>
          </p:nvPr>
        </p:nvSpPr>
        <p:spPr>
          <a:xfrm>
            <a:off x="428595" y="6243599"/>
            <a:ext cx="1925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переносица</a:t>
            </a:r>
          </a:p>
        </p:txBody>
      </p:sp>
      <p:sp>
        <p:nvSpPr>
          <p:cNvPr id="23" name="TextBox 22">
            <a:hlinkClick r:id="" action="ppaction://macro?name=DragandDrop"/>
          </p:cNvPr>
          <p:cNvSpPr txBox="1"/>
          <p:nvPr>
            <p:custDataLst>
              <p:tags r:id="rId7"/>
            </p:custDataLst>
          </p:nvPr>
        </p:nvSpPr>
        <p:spPr>
          <a:xfrm>
            <a:off x="2643173" y="6243599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ноздря</a:t>
            </a:r>
          </a:p>
        </p:txBody>
      </p:sp>
      <p:sp>
        <p:nvSpPr>
          <p:cNvPr id="24" name="TextBox 23">
            <a:hlinkClick r:id="" action="ppaction://macro?name=DragandDrop"/>
          </p:cNvPr>
          <p:cNvSpPr txBox="1"/>
          <p:nvPr>
            <p:custDataLst>
              <p:tags r:id="rId8"/>
            </p:custDataLst>
          </p:nvPr>
        </p:nvSpPr>
        <p:spPr>
          <a:xfrm>
            <a:off x="428595" y="5715016"/>
            <a:ext cx="1890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подбородок</a:t>
            </a:r>
          </a:p>
        </p:txBody>
      </p:sp>
      <p:sp>
        <p:nvSpPr>
          <p:cNvPr id="25" name="TextBox 24">
            <a:hlinkClick r:id="" action="ppaction://macro?name=DragandDrop"/>
          </p:cNvPr>
          <p:cNvSpPr txBox="1"/>
          <p:nvPr>
            <p:custDataLst>
              <p:tags r:id="rId9"/>
            </p:custDataLst>
          </p:nvPr>
        </p:nvSpPr>
        <p:spPr>
          <a:xfrm>
            <a:off x="4429123" y="6215081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глаз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3714744" y="1142984"/>
            <a:ext cx="642942" cy="35719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hlinkClick r:id="" action="ppaction://macro?name=DragandDrop"/>
          </p:cNvPr>
          <p:cNvSpPr txBox="1"/>
          <p:nvPr>
            <p:custDataLst>
              <p:tags r:id="rId10"/>
            </p:custDataLst>
          </p:nvPr>
        </p:nvSpPr>
        <p:spPr>
          <a:xfrm>
            <a:off x="7643834" y="5715016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шея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H="1">
            <a:off x="2750331" y="1964521"/>
            <a:ext cx="571504" cy="35719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4393405" y="1250141"/>
            <a:ext cx="1214446" cy="10001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357554" y="4857760"/>
            <a:ext cx="357190" cy="14287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857488" y="3929066"/>
            <a:ext cx="1357322" cy="57150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 flipV="1">
            <a:off x="4429124" y="1857364"/>
            <a:ext cx="1571636" cy="11430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 flipV="1">
            <a:off x="4643438" y="2786058"/>
            <a:ext cx="1500198" cy="11430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7" idx="1"/>
          </p:cNvCxnSpPr>
          <p:nvPr/>
        </p:nvCxnSpPr>
        <p:spPr>
          <a:xfrm rot="10800000" flipV="1">
            <a:off x="5357818" y="3966752"/>
            <a:ext cx="785818" cy="3375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0800000">
            <a:off x="4572000" y="4857760"/>
            <a:ext cx="1071570" cy="158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428728" y="0"/>
            <a:ext cx="6635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Подпиши названия  частей  головы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4282" y="5500702"/>
            <a:ext cx="781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             (щёлкни на слово, перенеси в нужное место и снова щёлкни) </a:t>
            </a:r>
          </a:p>
        </p:txBody>
      </p:sp>
      <p:sp>
        <p:nvSpPr>
          <p:cNvPr id="35" name="Стрелка вправо 34">
            <a:hlinkClick r:id="" action="ppaction://hlinkshowjump?jump=nextslide"/>
          </p:cNvPr>
          <p:cNvSpPr/>
          <p:nvPr/>
        </p:nvSpPr>
        <p:spPr>
          <a:xfrm>
            <a:off x="8501090" y="6072206"/>
            <a:ext cx="428628" cy="42862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877186-80F1-93D1-8784-72EDA716A40A}"/>
              </a:ext>
            </a:extLst>
          </p:cNvPr>
          <p:cNvSpPr txBox="1"/>
          <p:nvPr/>
        </p:nvSpPr>
        <p:spPr>
          <a:xfrm>
            <a:off x="17495" y="6488092"/>
            <a:ext cx="95766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Лукьянчикова Д.А</a:t>
            </a:r>
            <a:endParaRPr lang="ru-RU" sz="1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9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Рисунок1.png"/>
          <p:cNvPicPr>
            <a:picLocks noChangeAspect="1"/>
          </p:cNvPicPr>
          <p:nvPr/>
        </p:nvPicPr>
        <p:blipFill>
          <a:blip r:embed="rId12"/>
          <a:srcRect r="198" b="5200"/>
          <a:stretch>
            <a:fillRect/>
          </a:stretch>
        </p:blipFill>
        <p:spPr>
          <a:xfrm>
            <a:off x="2857488" y="714356"/>
            <a:ext cx="3286148" cy="5857892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285852" y="0"/>
            <a:ext cx="5983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  названия  частей  тела </a:t>
            </a:r>
          </a:p>
        </p:txBody>
      </p:sp>
      <p:sp>
        <p:nvSpPr>
          <p:cNvPr id="38" name="Стрелка вправо 37">
            <a:hlinkClick r:id="" action="ppaction://hlinkshowjump?jump=nextslide"/>
          </p:cNvPr>
          <p:cNvSpPr/>
          <p:nvPr/>
        </p:nvSpPr>
        <p:spPr>
          <a:xfrm>
            <a:off x="8501090" y="6072206"/>
            <a:ext cx="428628" cy="42862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000364" y="1142984"/>
            <a:ext cx="1285884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928794" y="3571876"/>
            <a:ext cx="1285884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571736" y="6143644"/>
            <a:ext cx="1285884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786050" y="4929198"/>
            <a:ext cx="1285884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643174" y="2214554"/>
            <a:ext cx="1285884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 flipV="1">
            <a:off x="4652962" y="1489062"/>
            <a:ext cx="1490674" cy="1111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0800000" flipV="1">
            <a:off x="5929322" y="3214686"/>
            <a:ext cx="1490674" cy="1111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0800000" flipV="1">
            <a:off x="5286380" y="3071810"/>
            <a:ext cx="1490674" cy="1111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0800000" flipV="1">
            <a:off x="5438780" y="4214818"/>
            <a:ext cx="1490674" cy="1111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0800000" flipV="1">
            <a:off x="5429256" y="5572140"/>
            <a:ext cx="1490674" cy="1111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BDD2D50-7524-8845-0FBE-B8E665B70320}"/>
              </a:ext>
            </a:extLst>
          </p:cNvPr>
          <p:cNvSpPr txBox="1"/>
          <p:nvPr/>
        </p:nvSpPr>
        <p:spPr>
          <a:xfrm>
            <a:off x="17495" y="6488092"/>
            <a:ext cx="95766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Лукьянчикова Д.А</a:t>
            </a:r>
            <a:endParaRPr lang="ru-RU" sz="1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ComboBox1" r:id="rId1" imgW="2225160" imgH="426600"/>
        </mc:Choice>
        <mc:Fallback>
          <p:control name="ComboBox1" r:id="rId1" imgW="2225160" imgH="426600">
            <p:pic>
              <p:nvPicPr>
                <p:cNvPr id="2" name="Combo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971550" y="5876925"/>
                  <a:ext cx="2232025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boBox2" r:id="rId2" imgW="1943280" imgH="426600"/>
        </mc:Choice>
        <mc:Fallback>
          <p:control name="ComboBox2" r:id="rId2" imgW="1943280" imgH="426600">
            <p:pic>
              <p:nvPicPr>
                <p:cNvPr id="3" name="Combo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827088" y="3357563"/>
                  <a:ext cx="1944687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boBox3" r:id="rId3" imgW="1798200" imgH="426600"/>
        </mc:Choice>
        <mc:Fallback>
          <p:control name="ComboBox3" r:id="rId3" imgW="1798200" imgH="426600">
            <p:pic>
              <p:nvPicPr>
                <p:cNvPr id="4" name="Combo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1042988" y="4652963"/>
                  <a:ext cx="1800225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boBox4" r:id="rId4" imgW="1943280" imgH="426600"/>
        </mc:Choice>
        <mc:Fallback>
          <p:control name="ComboBox4" r:id="rId4" imgW="1943280" imgH="426600">
            <p:pic>
              <p:nvPicPr>
                <p:cNvPr id="5" name="Combo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1116013" y="908050"/>
                  <a:ext cx="1944687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boBox5" r:id="rId5" imgW="3169800" imgH="502920"/>
        </mc:Choice>
        <mc:Fallback>
          <p:control name="ComboBox5" r:id="rId5" imgW="3169800" imgH="502920">
            <p:pic>
              <p:nvPicPr>
                <p:cNvPr id="6" name="Combo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250825" y="1989138"/>
                  <a:ext cx="3168650" cy="503237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boBox6" r:id="rId6" imgW="1874520" imgH="502920"/>
        </mc:Choice>
        <mc:Fallback>
          <p:control name="ComboBox6" r:id="rId6" imgW="1874520" imgH="502920">
            <p:pic>
              <p:nvPicPr>
                <p:cNvPr id="7" name="Combo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6588125" y="5300663"/>
                  <a:ext cx="1873250" cy="5048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boBox7" r:id="rId7" imgW="1661040" imgH="426600"/>
        </mc:Choice>
        <mc:Fallback>
          <p:control name="ComboBox7" r:id="rId7" imgW="1661040" imgH="426600">
            <p:pic>
              <p:nvPicPr>
                <p:cNvPr id="8" name="Combo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6516688" y="4005263"/>
                  <a:ext cx="1657350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boBox8" r:id="rId8" imgW="2163960" imgH="426600"/>
        </mc:Choice>
        <mc:Fallback>
          <p:control name="ComboBox8" r:id="rId8" imgW="2163960" imgH="426600">
            <p:pic>
              <p:nvPicPr>
                <p:cNvPr id="9" name="Combo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6516688" y="3213100"/>
                  <a:ext cx="2160587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boBox9" r:id="rId9" imgW="2163960" imgH="426600"/>
        </mc:Choice>
        <mc:Fallback>
          <p:control name="ComboBox9" r:id="rId9" imgW="2163960" imgH="426600">
            <p:pic>
              <p:nvPicPr>
                <p:cNvPr id="10" name="Combo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6372225" y="2708275"/>
                  <a:ext cx="2159000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boBox10" r:id="rId10" imgW="2309040" imgH="426600"/>
        </mc:Choice>
        <mc:Fallback>
          <p:control name="ComboBox10" r:id="rId10" imgW="2309040" imgH="426600">
            <p:pic>
              <p:nvPicPr>
                <p:cNvPr id="11" name="Combo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6156325" y="1196975"/>
                  <a:ext cx="2303463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.png"/>
          <p:cNvPicPr>
            <a:picLocks noChangeAspect="1"/>
          </p:cNvPicPr>
          <p:nvPr/>
        </p:nvPicPr>
        <p:blipFill>
          <a:blip r:embed="rId12"/>
          <a:srcRect r="198" b="5200"/>
          <a:stretch>
            <a:fillRect/>
          </a:stretch>
        </p:blipFill>
        <p:spPr>
          <a:xfrm>
            <a:off x="2857488" y="714356"/>
            <a:ext cx="3286148" cy="5857892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2643174" y="2500306"/>
            <a:ext cx="1571636" cy="158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285984" y="4286256"/>
            <a:ext cx="1571636" cy="158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786050" y="928670"/>
            <a:ext cx="1571636" cy="158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143108" y="6357958"/>
            <a:ext cx="1571636" cy="158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5000628" y="2928934"/>
            <a:ext cx="1571636" cy="158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4857752" y="1500174"/>
            <a:ext cx="1571636" cy="158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6072198" y="3714752"/>
            <a:ext cx="1643074" cy="7303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5286380" y="5572140"/>
            <a:ext cx="1571636" cy="158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500166" y="0"/>
            <a:ext cx="58749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</a:t>
            </a:r>
            <a:r>
              <a:rPr lang="ru-RU" sz="28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пиши названия  частей  тела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000364" y="3643314"/>
            <a:ext cx="1571636" cy="158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5143504" y="4357694"/>
            <a:ext cx="1285884" cy="121444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428860" y="5000636"/>
            <a:ext cx="1571636" cy="158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501090" y="6072206"/>
            <a:ext cx="428628" cy="42862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9B2906-7597-018E-E30F-85C60A505209}"/>
              </a:ext>
            </a:extLst>
          </p:cNvPr>
          <p:cNvSpPr txBox="1"/>
          <p:nvPr/>
        </p:nvSpPr>
        <p:spPr>
          <a:xfrm>
            <a:off x="17495" y="6488092"/>
            <a:ext cx="95766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Лукьянчикова Д.А</a:t>
            </a:r>
            <a:endParaRPr lang="ru-RU" sz="1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1866960" imgH="502920"/>
        </mc:Choice>
        <mc:Fallback>
          <p:control name="TextBox1" r:id="rId1" imgW="1866960" imgH="50292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1042988" y="2133600"/>
                  <a:ext cx="1871662" cy="5032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2088000" imgH="502920"/>
        </mc:Choice>
        <mc:Fallback>
          <p:control name="TextBox2" r:id="rId2" imgW="2088000" imgH="502920">
            <p:pic>
              <p:nvPicPr>
                <p:cNvPr id="3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6372225" y="2636838"/>
                  <a:ext cx="2087563" cy="503237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1798200" imgH="502920"/>
        </mc:Choice>
        <mc:Fallback>
          <p:control name="TextBox3" r:id="rId3" imgW="1798200" imgH="502920">
            <p:pic>
              <p:nvPicPr>
                <p:cNvPr id="5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1042988" y="692150"/>
                  <a:ext cx="1800225" cy="5032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1943280" imgH="502920"/>
        </mc:Choice>
        <mc:Fallback>
          <p:control name="TextBox4" r:id="rId4" imgW="1943280" imgH="502920">
            <p:pic>
              <p:nvPicPr>
                <p:cNvPr id="1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971550" y="4005263"/>
                  <a:ext cx="1944688" cy="503237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5" imgW="1661040" imgH="502920"/>
        </mc:Choice>
        <mc:Fallback>
          <p:control name="TextBox5" r:id="rId5" imgW="1661040" imgH="502920">
            <p:pic>
              <p:nvPicPr>
                <p:cNvPr id="18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1042988" y="6092825"/>
                  <a:ext cx="1655762" cy="5048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7" r:id="rId6" imgW="1943280" imgH="502920"/>
        </mc:Choice>
        <mc:Fallback>
          <p:control name="TextBox7" r:id="rId6" imgW="1943280" imgH="502920">
            <p:pic>
              <p:nvPicPr>
                <p:cNvPr id="21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6443663" y="3500438"/>
                  <a:ext cx="1943100" cy="503237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8" r:id="rId7" imgW="1866960" imgH="502920"/>
        </mc:Choice>
        <mc:Fallback>
          <p:control name="TextBox8" r:id="rId7" imgW="1866960" imgH="502920">
            <p:pic>
              <p:nvPicPr>
                <p:cNvPr id="22" name="Text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6443663" y="5300663"/>
                  <a:ext cx="1871662" cy="5048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6" r:id="rId8" imgW="1722240" imgH="502920"/>
        </mc:Choice>
        <mc:Fallback>
          <p:control name="TextBox6" r:id="rId8" imgW="1722240" imgH="502920">
            <p:pic>
              <p:nvPicPr>
                <p:cNvPr id="23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6372225" y="1196975"/>
                  <a:ext cx="1728788" cy="5032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9" r:id="rId9" imgW="1798200" imgH="502920"/>
        </mc:Choice>
        <mc:Fallback>
          <p:control name="TextBox9" r:id="rId9" imgW="1798200" imgH="502920">
            <p:pic>
              <p:nvPicPr>
                <p:cNvPr id="24" name="Text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1258888" y="3357563"/>
                  <a:ext cx="1800225" cy="503237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0" r:id="rId10" imgW="2019240" imgH="502920"/>
        </mc:Choice>
        <mc:Fallback>
          <p:control name="TextBox10" r:id="rId10" imgW="2019240" imgH="502920">
            <p:pic>
              <p:nvPicPr>
                <p:cNvPr id="25" name="Text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1116013" y="4868863"/>
                  <a:ext cx="2016125" cy="5048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6" descr="https://media.istockphoto.com/illustrations/the-jaws-illustration-id500581113?k=6&amp;m=500581113&amp;s=612x612&amp;w=0&amp;h=9cdifF3SYY7PDLXnICdxWsGSyavj2tM1ANp_ICQfdtU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Рисунок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6050" y="618839"/>
            <a:ext cx="3357586" cy="6239161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2285984" y="1000108"/>
            <a:ext cx="2143140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428860" y="1857364"/>
            <a:ext cx="1571636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357422" y="2500306"/>
            <a:ext cx="1643074" cy="42862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357422" y="4000504"/>
            <a:ext cx="857256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2536017" y="4893479"/>
            <a:ext cx="1857388" cy="164307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4429124" y="1357298"/>
            <a:ext cx="1857388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5143504" y="1716076"/>
            <a:ext cx="1214446" cy="35560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4857752" y="3143248"/>
            <a:ext cx="1571636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5929322" y="3929066"/>
            <a:ext cx="1571636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4857752" y="5000636"/>
            <a:ext cx="1571636" cy="57150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643042" y="0"/>
            <a:ext cx="5983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  названия  частей  тела </a:t>
            </a: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501090" y="6072206"/>
            <a:ext cx="428628" cy="42862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12A46A-C8C3-9BF3-1B7B-4E3C21EBFDD9}"/>
              </a:ext>
            </a:extLst>
          </p:cNvPr>
          <p:cNvSpPr txBox="1"/>
          <p:nvPr/>
        </p:nvSpPr>
        <p:spPr>
          <a:xfrm>
            <a:off x="17495" y="6488092"/>
            <a:ext cx="95766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Лукьянчикова Д.А</a:t>
            </a:r>
            <a:endParaRPr lang="ru-RU" sz="1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ComboBox1" r:id="rId1" imgW="1661040" imgH="358200"/>
        </mc:Choice>
        <mc:Fallback>
          <p:control name="ComboBox1" r:id="rId1" imgW="1661040" imgH="358200">
            <p:pic>
              <p:nvPicPr>
                <p:cNvPr id="2" name="Combo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827088" y="765175"/>
                  <a:ext cx="1657350" cy="36036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boBox2" r:id="rId2" imgW="1866960" imgH="358200"/>
        </mc:Choice>
        <mc:Fallback>
          <p:control name="ComboBox2" r:id="rId2" imgW="1866960" imgH="358200">
            <p:pic>
              <p:nvPicPr>
                <p:cNvPr id="3" name="Combo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611188" y="1628775"/>
                  <a:ext cx="1871662" cy="358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boBox3" r:id="rId3" imgW="1661040" imgH="358200"/>
        </mc:Choice>
        <mc:Fallback>
          <p:control name="ComboBox3" r:id="rId3" imgW="1661040" imgH="358200">
            <p:pic>
              <p:nvPicPr>
                <p:cNvPr id="5" name="Combo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827088" y="2708275"/>
                  <a:ext cx="1655762" cy="36036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boBox4" r:id="rId4" imgW="1874520" imgH="358200"/>
        </mc:Choice>
        <mc:Fallback>
          <p:control name="ComboBox4" r:id="rId4" imgW="1874520" imgH="358200">
            <p:pic>
              <p:nvPicPr>
                <p:cNvPr id="9" name="Combo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755650" y="3789363"/>
                  <a:ext cx="1873250" cy="360362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boBox5" r:id="rId5" imgW="1943280" imgH="358200"/>
        </mc:Choice>
        <mc:Fallback>
          <p:control name="ComboBox5" r:id="rId5" imgW="1943280" imgH="358200">
            <p:pic>
              <p:nvPicPr>
                <p:cNvPr id="11" name="Combo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900113" y="4724400"/>
                  <a:ext cx="1944687" cy="36036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boBox6" r:id="rId6" imgW="1943280" imgH="358200"/>
        </mc:Choice>
        <mc:Fallback>
          <p:control name="ComboBox6" r:id="rId6" imgW="1943280" imgH="358200">
            <p:pic>
              <p:nvPicPr>
                <p:cNvPr id="12" name="Combo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6227763" y="1125538"/>
                  <a:ext cx="1944687" cy="360362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boBox7" r:id="rId7" imgW="1798200" imgH="358200"/>
        </mc:Choice>
        <mc:Fallback>
          <p:control name="ComboBox7" r:id="rId7" imgW="1798200" imgH="358200">
            <p:pic>
              <p:nvPicPr>
                <p:cNvPr id="13" name="Combo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6372225" y="1916113"/>
                  <a:ext cx="1800225" cy="360362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boBox8" r:id="rId8" imgW="2225160" imgH="426600"/>
        </mc:Choice>
        <mc:Fallback>
          <p:control name="ComboBox8" r:id="rId8" imgW="2225160" imgH="426600">
            <p:pic>
              <p:nvPicPr>
                <p:cNvPr id="19" name="Combo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6300788" y="2924175"/>
                  <a:ext cx="2232025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boBox9" r:id="rId9" imgW="1943280" imgH="358200"/>
        </mc:Choice>
        <mc:Fallback>
          <p:control name="ComboBox9" r:id="rId9" imgW="1943280" imgH="358200">
            <p:pic>
              <p:nvPicPr>
                <p:cNvPr id="21" name="Combo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6372225" y="3716338"/>
                  <a:ext cx="1943100" cy="360362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boBox10" r:id="rId10" imgW="2225160" imgH="358200"/>
        </mc:Choice>
        <mc:Fallback>
          <p:control name="ComboBox10" r:id="rId10" imgW="2225160" imgH="358200">
            <p:pic>
              <p:nvPicPr>
                <p:cNvPr id="25" name="Combo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6443663" y="4868863"/>
                  <a:ext cx="2232025" cy="360362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mandButton1" r:id="rId11" imgW="1722240" imgH="426600"/>
        </mc:Choice>
        <mc:Fallback>
          <p:control name="CommandButton1" r:id="rId11" imgW="1722240" imgH="426600">
            <p:pic>
              <p:nvPicPr>
                <p:cNvPr id="26" name="CommandButt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5940425" y="6021388"/>
                  <a:ext cx="1727200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809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6" descr="https://media.istockphoto.com/illustrations/the-jaws-illustration-id500581113?k=6&amp;m=500581113&amp;s=612x612&amp;w=0&amp;h=9cdifF3SYY7PDLXnICdxWsGSyavj2tM1ANp_ICQfdtU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17"/>
          <a:srcRect r="198" b="5200"/>
          <a:stretch>
            <a:fillRect/>
          </a:stretch>
        </p:blipFill>
        <p:spPr>
          <a:xfrm>
            <a:off x="2857488" y="714356"/>
            <a:ext cx="3286148" cy="5857892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3286116" y="1214422"/>
            <a:ext cx="928694" cy="7143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285984" y="3500438"/>
            <a:ext cx="1000132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000364" y="2714620"/>
            <a:ext cx="428628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143240" y="2071678"/>
            <a:ext cx="1143008" cy="42862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928926" y="5572140"/>
            <a:ext cx="857256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5429256" y="5429264"/>
            <a:ext cx="1000132" cy="85725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4857752" y="2571744"/>
            <a:ext cx="1857388" cy="64294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5572132" y="1357298"/>
            <a:ext cx="1143008" cy="64294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4714876" y="2285992"/>
            <a:ext cx="1928826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5357818" y="4143380"/>
            <a:ext cx="1357322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643042" y="0"/>
            <a:ext cx="5874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Напиши названия  частей  тела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C45408-3018-5001-9A6E-2ABCB661A52C}"/>
              </a:ext>
            </a:extLst>
          </p:cNvPr>
          <p:cNvSpPr txBox="1"/>
          <p:nvPr/>
        </p:nvSpPr>
        <p:spPr>
          <a:xfrm>
            <a:off x="17495" y="6488092"/>
            <a:ext cx="95766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Лукьянчикова Д.А</a:t>
            </a:r>
            <a:endParaRPr lang="ru-RU" sz="1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1516320" imgH="426600"/>
        </mc:Choice>
        <mc:Fallback>
          <p:control name="TextBox1" r:id="rId1" imgW="1516320" imgH="42660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1835150" y="981075"/>
                  <a:ext cx="1512888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577520" imgH="426600"/>
        </mc:Choice>
        <mc:Fallback>
          <p:control name="TextBox2" r:id="rId2" imgW="1577520" imgH="426600">
            <p:pic>
              <p:nvPicPr>
                <p:cNvPr id="4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1547813" y="1844675"/>
                  <a:ext cx="1584325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1577520" imgH="426600"/>
        </mc:Choice>
        <mc:Fallback>
          <p:control name="TextBox3" r:id="rId3" imgW="1577520" imgH="426600">
            <p:pic>
              <p:nvPicPr>
                <p:cNvPr id="1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1476375" y="2565400"/>
                  <a:ext cx="1582738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1661040" imgH="426600"/>
        </mc:Choice>
        <mc:Fallback>
          <p:control name="TextBox4" r:id="rId4" imgW="1661040" imgH="426600">
            <p:pic>
              <p:nvPicPr>
                <p:cNvPr id="11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1258888" y="3357563"/>
                  <a:ext cx="1655762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5" imgW="1866960" imgH="426600"/>
        </mc:Choice>
        <mc:Fallback>
          <p:control name="TextBox5" r:id="rId5" imgW="1866960" imgH="426600">
            <p:pic>
              <p:nvPicPr>
                <p:cNvPr id="12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1476375" y="5373688"/>
                  <a:ext cx="1871663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6" r:id="rId6" imgW="1798200" imgH="426600"/>
        </mc:Choice>
        <mc:Fallback>
          <p:control name="TextBox6" r:id="rId6" imgW="1798200" imgH="426600">
            <p:pic>
              <p:nvPicPr>
                <p:cNvPr id="13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6659563" y="1125538"/>
                  <a:ext cx="1800225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7" r:id="rId7" imgW="1874520" imgH="426600"/>
        </mc:Choice>
        <mc:Fallback>
          <p:control name="TextBox7" r:id="rId7" imgW="1874520" imgH="426600">
            <p:pic>
              <p:nvPicPr>
                <p:cNvPr id="15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6588125" y="2060575"/>
                  <a:ext cx="1873250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8" r:id="rId8" imgW="1798200" imgH="426600"/>
        </mc:Choice>
        <mc:Fallback>
          <p:control name="TextBox8" r:id="rId8" imgW="1798200" imgH="426600">
            <p:pic>
              <p:nvPicPr>
                <p:cNvPr id="16" name="Text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6732588" y="3068638"/>
                  <a:ext cx="1800225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9" r:id="rId9" imgW="1874520" imgH="426600"/>
        </mc:Choice>
        <mc:Fallback>
          <p:control name="TextBox9" r:id="rId9" imgW="1874520" imgH="426600">
            <p:pic>
              <p:nvPicPr>
                <p:cNvPr id="19" name="Text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6659563" y="4005263"/>
                  <a:ext cx="1873250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0" r:id="rId10" imgW="1943280" imgH="426600"/>
        </mc:Choice>
        <mc:Fallback>
          <p:control name="TextBox10" r:id="rId10" imgW="1943280" imgH="426600">
            <p:pic>
              <p:nvPicPr>
                <p:cNvPr id="20" name="Text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/>
                <a:srcRect/>
                <a:stretch>
                  <a:fillRect/>
                </a:stretch>
              </p:blipFill>
              <p:spPr bwMode="auto">
                <a:xfrm>
                  <a:off x="6372225" y="5157788"/>
                  <a:ext cx="1944688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mandButton1" r:id="rId11" imgW="1516320" imgH="426600"/>
        </mc:Choice>
        <mc:Fallback>
          <p:control name="CommandButton1" r:id="rId11" imgW="1516320" imgH="426600">
            <p:pic>
              <p:nvPicPr>
                <p:cNvPr id="25" name="CommandButt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/>
                <a:srcRect/>
                <a:stretch>
                  <a:fillRect/>
                </a:stretch>
              </p:blipFill>
              <p:spPr bwMode="auto">
                <a:xfrm>
                  <a:off x="6084888" y="5805488"/>
                  <a:ext cx="1511300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Label1" r:id="rId12" imgW="1226880" imgH="426600"/>
        </mc:Choice>
        <mc:Fallback>
          <p:control name="Label1" r:id="rId12" imgW="1226880" imgH="426600">
            <p:pic>
              <p:nvPicPr>
                <p:cNvPr id="26" name="Label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/>
                <a:srcRect/>
                <a:stretch>
                  <a:fillRect/>
                </a:stretch>
              </p:blipFill>
              <p:spPr bwMode="auto">
                <a:xfrm>
                  <a:off x="7740650" y="5805488"/>
                  <a:ext cx="1223963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Label2" r:id="rId13" imgW="1226880" imgH="358200"/>
        </mc:Choice>
        <mc:Fallback>
          <p:control name="Label2" r:id="rId13" imgW="1226880" imgH="358200">
            <p:pic>
              <p:nvPicPr>
                <p:cNvPr id="27" name="Label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7"/>
                <a:srcRect/>
                <a:stretch>
                  <a:fillRect/>
                </a:stretch>
              </p:blipFill>
              <p:spPr bwMode="auto">
                <a:xfrm>
                  <a:off x="6443663" y="6381750"/>
                  <a:ext cx="1223962" cy="36036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Label3" r:id="rId14" imgW="647640" imgH="358200"/>
        </mc:Choice>
        <mc:Fallback>
          <p:control name="Label3" r:id="rId14" imgW="647640" imgH="358200">
            <p:pic>
              <p:nvPicPr>
                <p:cNvPr id="28" name="Label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/>
                <a:srcRect/>
                <a:stretch>
                  <a:fillRect/>
                </a:stretch>
              </p:blipFill>
              <p:spPr bwMode="auto">
                <a:xfrm>
                  <a:off x="7667625" y="6381750"/>
                  <a:ext cx="649288" cy="36036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809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50,0013;477,6942"/>
  <p:tag name="КОНЕЧНОЕ ПОЛОЖЕНИЕ" val="53,08614;216,91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50,0013;601,8767"/>
  <p:tag name="КОНЕЧНОЕ ПОЛОЖЕНИЕ" val="368,9785;150,5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50,0013;213,749"/>
  <p:tag name="КОНЕЧНОЕ ПОЛОЖЕНИЕ" val="131,1031;105,4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89,3765;483,7509"/>
  <p:tag name="КОНЕЧНОЕ ПОЛОЖЕНИЕ" val="294,0209;114,84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89,3765;601,8767"/>
  <p:tag name="КОНЕЧНОЕ ПОЛОЖЕНИЕ" val="53,08614;401,824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50,0013;348,7499"/>
  <p:tag name="КОНЕЧНОЕ ПОЛОЖЕНИЕ" val="294,0209;516,00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91,622;33,74771"/>
  <p:tag name="КОНЕЧНОЕ ПОЛОЖЕНИЕ" val="133,3977;471,84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91,622;208,1239"/>
  <p:tag name="КОНЕЧНОЕ ПОЛОЖЕНИЕ" val="203,0011;502,09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50,0013;33,74771"/>
  <p:tag name="КОНЕЧНОЕ ПОЛОЖЕНИЕ" val="368,9785;451,81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89,3765;348,7499"/>
  <p:tag name="КОНЕЧНОЕ ПОЛОЖЕНИЕ" val="208,3553;99,051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Стандартные свойства</tns:defaultPropertyEditorNamespace>
</tns:customPropertyEditors>
</file>

<file path=customXml/itemProps1.xml><?xml version="1.0" encoding="utf-8"?>
<ds:datastoreItem xmlns:ds="http://schemas.openxmlformats.org/officeDocument/2006/customXml" ds:itemID="{9F8F367B-580D-49FA-A9BB-B20270029583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109</Words>
  <Application>Microsoft Office PowerPoint</Application>
  <PresentationFormat>Экран (4:3)</PresentationFormat>
  <Paragraphs>32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Tahoma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darya Lukanchicova</cp:lastModifiedBy>
  <cp:revision>155</cp:revision>
  <dcterms:created xsi:type="dcterms:W3CDTF">2010-04-23T03:00:43Z</dcterms:created>
  <dcterms:modified xsi:type="dcterms:W3CDTF">2025-02-13T16:21:37Z</dcterms:modified>
</cp:coreProperties>
</file>