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73" r:id="rId19"/>
    <p:sldId id="275" r:id="rId20"/>
    <p:sldId id="274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A2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B09FF-A1F6-4291-A3D9-5A5FF97D0828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5939E-200A-48A0-98B8-95B84AD1148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user_j_7l0qh-z6vxigd48kftaun2m1ey5po9wb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7500958" cy="1714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Терминологический словарь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3286116" y="5357826"/>
            <a:ext cx="6215074" cy="128586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EA20E"/>
                </a:solidFill>
                <a:effectLst/>
                <a:uLnTx/>
                <a:uFillTx/>
                <a:latin typeface="Comic Sans MS" pitchFamily="66" charset="0"/>
              </a:rPr>
              <a:t>Тема: </a:t>
            </a:r>
            <a:r>
              <a:rPr kumimoji="0" lang="ru-RU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EA20E"/>
                </a:solidFill>
                <a:effectLst/>
                <a:uLnTx/>
                <a:uFillTx/>
                <a:latin typeface="Comic Sans MS" pitchFamily="66" charset="0"/>
              </a:rPr>
              <a:t>экологичные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EA20E"/>
                </a:solidFill>
                <a:effectLst/>
                <a:uLnTx/>
                <a:uFillTx/>
                <a:latin typeface="Comic Sans MS" pitchFamily="66" charset="0"/>
              </a:rPr>
              <a:t> (альтернативные) источники энергии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Мельница (ветряная)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- аэродинамический механизм</a:t>
            </a:r>
            <a:r>
              <a:rPr lang="ru-RU" dirty="0">
                <a:latin typeface="Comic Sans MS" pitchFamily="66" charset="0"/>
              </a:rPr>
              <a:t>, который выполняет механическую работу за счёт энергии ветра, улавливаемой крыльями мельницы.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4940312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П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Плотина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- </a:t>
            </a:r>
            <a:r>
              <a:rPr lang="ru-RU" dirty="0">
                <a:latin typeface="Comic Sans MS" pitchFamily="66" charset="0"/>
              </a:rPr>
              <a:t>гидротехническое сооружение, перегораживающее водоток для подъёма уровня воды, также служит для сосредоточения напора в месте расположения сооружения и создания водохранилища. 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5726130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С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/>
              <a:t>излучение, которое испускается нагретым телом или находящимся в возбужденном состоянии веществом. Свет — это поток особых колеблющихся частиц (значительно меньше атома), обладающих высокой энергией. Свет в отличие от звука не нуждается в среде для распространения и свободно проходит космическое пространство.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Солнце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latin typeface="Comic Sans MS" pitchFamily="66" charset="0"/>
              </a:rPr>
              <a:t>- это</a:t>
            </a:r>
            <a:r>
              <a:rPr lang="ru-RU" dirty="0">
                <a:latin typeface="Comic Sans MS" pitchFamily="66" charset="0"/>
              </a:rPr>
              <a:t> огромная, раскалённая жёлтая звезда. </a:t>
            </a:r>
            <a:r>
              <a:rPr lang="ru-RU" b="1" dirty="0">
                <a:latin typeface="Comic Sans MS" pitchFamily="66" charset="0"/>
              </a:rPr>
              <a:t>Солнце</a:t>
            </a:r>
            <a:r>
              <a:rPr lang="ru-RU" dirty="0">
                <a:latin typeface="Comic Sans MS" pitchFamily="66" charset="0"/>
              </a:rPr>
              <a:t> имеет форму шара и излучает тепло и свет. Оно дарит жизнь людям и всему живому на нашей планете. 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Станция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- </a:t>
            </a:r>
            <a:r>
              <a:rPr lang="ru-RU" b="1" dirty="0">
                <a:latin typeface="Comic Sans MS" pitchFamily="66" charset="0"/>
              </a:rPr>
              <a:t>электрическая</a:t>
            </a:r>
            <a:r>
              <a:rPr lang="ru-RU" dirty="0">
                <a:latin typeface="Comic Sans MS" pitchFamily="66" charset="0"/>
              </a:rPr>
              <a:t> станция, совокупность энергетических установок, оборудования и аппаратуры, используемых для преобразования природной энергии в электрическую, а также необходимые для этого сооружения и здания, расположенные на определённой территории.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5154626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Т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Ток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/>
              <a:t>направленное движение заряженных частиц (электронов, ионов), которое создается изменением электрического поля (напряжением).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440378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Э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4857784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А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Экология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 smtClean="0">
                <a:latin typeface="Comic Sans MS" pitchFamily="66" charset="0"/>
              </a:rPr>
              <a:t>наука</a:t>
            </a:r>
            <a:r>
              <a:rPr lang="ru-RU" dirty="0">
                <a:latin typeface="Comic Sans MS" pitchFamily="66" charset="0"/>
              </a:rPr>
              <a:t>, изучающая связь живых существ с воздухом, водой, землёй, и зависимость от природы живых организмов, в том числе и человека. Экология – наука о нашем природном доме.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Электричество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- </a:t>
            </a:r>
            <a:r>
              <a:rPr lang="ru-RU" dirty="0">
                <a:latin typeface="Comic Sans MS" pitchFamily="66" charset="0"/>
              </a:rPr>
              <a:t>поток заряженных частиц движется по проводнику (проводник – это вещество, способное проводить электрический ток) в замкнутой цепи от источника тока к потребителю. Двигаясь, поток частиц выполняют определённую работу.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Энергия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- </a:t>
            </a:r>
            <a:r>
              <a:rPr lang="ru-RU" dirty="0">
                <a:latin typeface="Comic Sans MS" pitchFamily="66" charset="0"/>
              </a:rPr>
              <a:t>это сила, способная выполнять какую-нибудь работу.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Альтернатива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200026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dirty="0" smtClean="0">
              <a:latin typeface="Comic Sans MS" pitchFamily="66" charset="0"/>
            </a:endParaRPr>
          </a:p>
          <a:p>
            <a:pPr algn="ctr">
              <a:buNone/>
            </a:pPr>
            <a:endParaRPr lang="ru-RU" dirty="0">
              <a:latin typeface="Comic Sans MS" pitchFamily="66" charset="0"/>
            </a:endParaRPr>
          </a:p>
          <a:p>
            <a:pPr algn="ctr">
              <a:buNone/>
            </a:pPr>
            <a:endParaRPr lang="ru-RU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- Другой способ, другая возможность.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57158" y="257174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3714752"/>
            <a:ext cx="8115328" cy="1328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>
                <a:latin typeface="Comic Sans MS" pitchFamily="66" charset="0"/>
              </a:rPr>
              <a:t>Альтернативные источники энергии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186766" cy="3983047"/>
          </a:xfrm>
        </p:spPr>
        <p:txBody>
          <a:bodyPr>
            <a:normAutofit lnSpcReduction="10000"/>
          </a:bodyPr>
          <a:lstStyle/>
          <a:p>
            <a:pPr algn="ctr">
              <a:buFontTx/>
              <a:buChar char="-"/>
            </a:pPr>
            <a:r>
              <a:rPr lang="ru-RU" dirty="0" smtClean="0">
                <a:latin typeface="Comic Sans MS" pitchFamily="66" charset="0"/>
              </a:rPr>
              <a:t>Способ, устройство или сооружение, позволяющее получать электрическую энергию (или другой требуемый вид энергии) и заменяющий собой традиционные источники энергии, функционирующие на нефти, добываемом природном газе и угле.</a:t>
            </a:r>
          </a:p>
          <a:p>
            <a:pPr lvl="0" algn="ctr">
              <a:buNone/>
            </a:pPr>
            <a:r>
              <a:rPr lang="ru-RU" b="1" dirty="0" smtClean="0"/>
              <a:t> 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5368940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Б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Батарейки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- </a:t>
            </a:r>
            <a:r>
              <a:rPr lang="ru-RU" dirty="0">
                <a:latin typeface="Comic Sans MS" pitchFamily="66" charset="0"/>
              </a:rPr>
              <a:t>элементы (например, типа </a:t>
            </a:r>
            <a:r>
              <a:rPr lang="ru-RU" dirty="0" err="1">
                <a:latin typeface="Comic Sans MS" pitchFamily="66" charset="0"/>
              </a:rPr>
              <a:t>аа</a:t>
            </a:r>
            <a:r>
              <a:rPr lang="ru-RU" dirty="0">
                <a:latin typeface="Comic Sans MS" pitchFamily="66" charset="0"/>
              </a:rPr>
              <a:t>), которые обычно в источниках питания устройств соединяются в батарею для получения необходимого напряжения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4797436"/>
          </a:xfrm>
        </p:spPr>
        <p:txBody>
          <a:bodyPr>
            <a:noAutofit/>
          </a:bodyPr>
          <a:lstStyle/>
          <a:p>
            <a:r>
              <a:rPr lang="ru-RU" sz="40000" dirty="0" smtClean="0">
                <a:solidFill>
                  <a:srgbClr val="FFFF00"/>
                </a:solidFill>
                <a:latin typeface="Comic Sans MS" pitchFamily="66" charset="0"/>
              </a:rPr>
              <a:t>В</a:t>
            </a:r>
            <a:endParaRPr lang="ru-RU" sz="400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Ветер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Comic Sans MS" pitchFamily="66" charset="0"/>
              </a:rPr>
              <a:t>- </a:t>
            </a:r>
            <a:r>
              <a:rPr lang="ru-RU" dirty="0">
                <a:latin typeface="Comic Sans MS" pitchFamily="66" charset="0"/>
              </a:rPr>
              <a:t>поток воздуха, который движется около земной поверхности.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011750"/>
          </a:xfrm>
        </p:spPr>
        <p:txBody>
          <a:bodyPr>
            <a:noAutofit/>
          </a:bodyPr>
          <a:lstStyle/>
          <a:p>
            <a:r>
              <a:rPr lang="ru-RU" sz="40000" dirty="0">
                <a:solidFill>
                  <a:srgbClr val="FFFF00"/>
                </a:solidFill>
                <a:latin typeface="Comic Sans MS" pitchFamily="66" charset="0"/>
              </a:rPr>
              <a:t>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192</Words>
  <Application>Microsoft Office PowerPoint</Application>
  <PresentationFormat>Экран (4:3)</PresentationFormat>
  <Paragraphs>40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Слайд 1</vt:lpstr>
      <vt:lpstr>А</vt:lpstr>
      <vt:lpstr>Альтернатива</vt:lpstr>
      <vt:lpstr>Альтернативные источники энергии </vt:lpstr>
      <vt:lpstr>Б</vt:lpstr>
      <vt:lpstr>Батарейки</vt:lpstr>
      <vt:lpstr>В</vt:lpstr>
      <vt:lpstr>Ветер</vt:lpstr>
      <vt:lpstr>М</vt:lpstr>
      <vt:lpstr>Мельница (ветряная)</vt:lpstr>
      <vt:lpstr>П</vt:lpstr>
      <vt:lpstr>Плотина</vt:lpstr>
      <vt:lpstr>С</vt:lpstr>
      <vt:lpstr>Свет</vt:lpstr>
      <vt:lpstr>Солнце</vt:lpstr>
      <vt:lpstr>Станция</vt:lpstr>
      <vt:lpstr>Т</vt:lpstr>
      <vt:lpstr>Ток</vt:lpstr>
      <vt:lpstr>Э</vt:lpstr>
      <vt:lpstr>Экология</vt:lpstr>
      <vt:lpstr>Электричество</vt:lpstr>
      <vt:lpstr>Энергия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Viktoria</dc:creator>
  <cp:lastModifiedBy>Viktoria</cp:lastModifiedBy>
  <cp:revision>1</cp:revision>
  <dcterms:created xsi:type="dcterms:W3CDTF">2021-11-11T02:50:17Z</dcterms:created>
  <dcterms:modified xsi:type="dcterms:W3CDTF">2021-11-12T03:24:55Z</dcterms:modified>
</cp:coreProperties>
</file>