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7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72" autoAdjust="0"/>
  </p:normalViewPr>
  <p:slideViewPr>
    <p:cSldViewPr>
      <p:cViewPr>
        <p:scale>
          <a:sx n="91" d="100"/>
          <a:sy n="91" d="100"/>
        </p:scale>
        <p:origin x="-1210" y="-3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90137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49544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3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4056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007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941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8237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7176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884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5634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8237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2691BD-4CF9-48C7-96E6-31B62E22E6D2}" type="datetimeFigureOut">
              <a:rPr lang="ru-RU" smtClean="0"/>
              <a:t>09.11.2023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35A8F-E997-445F-B3A7-F2D5904E186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2351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87325" y="2413092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Расположи </a:t>
            </a:r>
            <a:r>
              <a:rPr lang="ru-RU" smtClean="0"/>
              <a:t>на светофоре смайлики</a:t>
            </a:r>
            <a:r>
              <a:rPr lang="ru-RU" dirty="0" smtClean="0"/>
              <a:t>, обозначающие цвета светофора в правильном порядке</a:t>
            </a:r>
            <a:endParaRPr lang="ru-RU" dirty="0"/>
          </a:p>
        </p:txBody>
      </p:sp>
      <p:pic>
        <p:nvPicPr>
          <p:cNvPr id="2050" name="Picture 2" descr="D:\Desktop\clipart-smile-smile-logo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88399"/>
            <a:ext cx="1582043" cy="158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1613685198_33-p-fon-dlya-prezentatsii-konstruirovanie-v-de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55354" y="892505"/>
            <a:ext cx="5833715" cy="3046988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ЗАДАНИЯ ДЛЯ ДЕТЕЙ СТАРШЕГО </a:t>
            </a:r>
            <a:r>
              <a:rPr lang="ru-RU" sz="3200" b="1" dirty="0" smtClean="0">
                <a:ln w="11430"/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ДОШКОЛЬНОГО ВОЗРАСТА ПО СОБЛЮДЕНИЮ </a:t>
            </a:r>
            <a:r>
              <a:rPr lang="ru-RU" sz="3200" b="1" dirty="0" smtClean="0">
                <a:ln w="11430"/>
                <a:solidFill>
                  <a:srgbClr val="00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ПРАВИЛ ДОРОЖНОГО ДВИЖЕНИЯ</a:t>
            </a:r>
            <a:endParaRPr lang="ru-RU" sz="3200" b="1" dirty="0">
              <a:ln w="11430"/>
              <a:solidFill>
                <a:srgbClr val="00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88024" y="4539235"/>
            <a:ext cx="32403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Разработчик:</a:t>
            </a:r>
          </a:p>
          <a:p>
            <a:r>
              <a:rPr lang="ru-RU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b="1" dirty="0" err="1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Ромашина</a:t>
            </a:r>
            <a:r>
              <a:rPr lang="ru-RU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 Ксения Александровна</a:t>
            </a:r>
          </a:p>
          <a:p>
            <a:r>
              <a:rPr lang="ru-RU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МБДОУ-детский сад №384 Группа№4 </a:t>
            </a:r>
            <a:r>
              <a:rPr lang="ru-RU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«Облачко»</a:t>
            </a:r>
            <a:endParaRPr lang="ru-RU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4094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Desktop\1613685198_33-p-fon-dlya-prezentatsii-konstruirovanie-v-de-3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045228" y="1124744"/>
            <a:ext cx="416098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Расположи на светофоре смайлики, обозначающие цвета светофора в правильном порядке</a:t>
            </a:r>
            <a:endParaRPr lang="ru-RU" sz="2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D:\Desktop\hello_html_38f143e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276077"/>
            <a:ext cx="3113937" cy="4305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9-94874_green-happy-face-clipart-green-smiley-fac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4390" y="3150656"/>
            <a:ext cx="1134880" cy="113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1200px-Plain-smiley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448114"/>
            <a:ext cx="1133808" cy="1133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smileyrouge__032038200_1207_1904201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3118738"/>
            <a:ext cx="1086142" cy="108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633026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87325" y="2413092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Расположи </a:t>
            </a:r>
            <a:r>
              <a:rPr lang="ru-RU" smtClean="0"/>
              <a:t>на светофоре смайлики</a:t>
            </a:r>
            <a:r>
              <a:rPr lang="ru-RU" dirty="0" smtClean="0"/>
              <a:t>, обозначающие цвета светофора в правильном порядке</a:t>
            </a:r>
            <a:endParaRPr lang="ru-RU" dirty="0"/>
          </a:p>
        </p:txBody>
      </p:sp>
      <p:pic>
        <p:nvPicPr>
          <p:cNvPr id="2050" name="Picture 2" descr="D:\Desktop\clipart-smile-smile-logo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88399"/>
            <a:ext cx="1582043" cy="158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1613685198_33-p-fon-dlya-prezentatsii-konstruirovanie-v-de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Desktop\5b7e29fc4e3c1f9101cb4c7c0e150233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017" y="4111151"/>
            <a:ext cx="1624693" cy="16246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Desktop\3_html_m7057cadd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2000" y="3933055"/>
            <a:ext cx="2019474" cy="180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Desktop\Turkey_road_sign_TT-8.sv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336" y="4022103"/>
            <a:ext cx="1802788" cy="1802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114203" y="980728"/>
            <a:ext cx="69160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Расставь правильно обозначения знаков над их изображениями</a:t>
            </a:r>
            <a:endParaRPr lang="ru-RU" sz="2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60934" y="2505424"/>
            <a:ext cx="1800199" cy="1015663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Движение на велосипедах запрещено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961637" y="2505424"/>
            <a:ext cx="1800199" cy="707886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Пешеходный переход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386593" y="2505424"/>
            <a:ext cx="1800199" cy="707886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Осторожно, дети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42329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87325" y="2413092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Расположи </a:t>
            </a:r>
            <a:r>
              <a:rPr lang="ru-RU" smtClean="0"/>
              <a:t>на светофоре смайлики</a:t>
            </a:r>
            <a:r>
              <a:rPr lang="ru-RU" dirty="0" smtClean="0"/>
              <a:t>, обозначающие цвета светофора в правильном порядке</a:t>
            </a:r>
            <a:endParaRPr lang="ru-RU" dirty="0"/>
          </a:p>
        </p:txBody>
      </p:sp>
      <p:pic>
        <p:nvPicPr>
          <p:cNvPr id="2050" name="Picture 2" descr="D:\Desktop\clipart-smile-smile-logo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88399"/>
            <a:ext cx="1582043" cy="158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1613685198_33-p-fon-dlya-prezentatsii-konstruirovanie-v-de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0954"/>
            <a:ext cx="9144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D:\Desktop\traffic-sign-6657_640_s-1024x576 — копия (3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722" y="1195705"/>
            <a:ext cx="1573386" cy="1580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D:\Desktop\traffic-sign-6657_640_s-1024x576 — копия (2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497" y="807720"/>
            <a:ext cx="1633979" cy="1561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Desktop\traffic-sign-6657_640_s-1024x576 — копия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212" y="4253897"/>
            <a:ext cx="1567737" cy="1621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D:\Desktop\traffic-sign-6657_640_s-1024x576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1723" y="2814159"/>
            <a:ext cx="1633980" cy="1598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53805" y="771778"/>
            <a:ext cx="410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Собери знак и подбери к  нему подходящее обозначение</a:t>
            </a:r>
            <a:endParaRPr lang="ru-RU" sz="2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475654" y="2369112"/>
            <a:ext cx="2020579" cy="400110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Въезд запрещён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75655" y="4556947"/>
            <a:ext cx="2020579" cy="1015663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Движение пешеходов запрещено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75656" y="3259478"/>
            <a:ext cx="2020579" cy="707886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Движение запрещено</a:t>
            </a:r>
            <a:endParaRPr lang="ru-RU" sz="20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4836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687325" y="2413092"/>
            <a:ext cx="27363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Расположи </a:t>
            </a:r>
            <a:r>
              <a:rPr lang="ru-RU" smtClean="0"/>
              <a:t>на светофоре смайлики</a:t>
            </a:r>
            <a:r>
              <a:rPr lang="ru-RU" dirty="0" smtClean="0"/>
              <a:t>, обозначающие цвета светофора в правильном порядке</a:t>
            </a:r>
            <a:endParaRPr lang="ru-RU" dirty="0"/>
          </a:p>
        </p:txBody>
      </p:sp>
      <p:pic>
        <p:nvPicPr>
          <p:cNvPr id="2050" name="Picture 2" descr="D:\Desktop\clipart-smile-smile-logo-6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788399"/>
            <a:ext cx="1582043" cy="1582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esktop\1613685198_33-p-fon-dlya-prezentatsii-konstruirovanie-v-de-38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3" y="0"/>
            <a:ext cx="91444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Turkey_road_sign_TT-8.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022" y="4581442"/>
            <a:ext cx="1429964" cy="1429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Desktop\Denmark_road_sign_C26.2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9832" y="3949305"/>
            <a:ext cx="1329732" cy="1329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png-transparent-panneau-de-signalisation-de-sens-interdit-en-france-panneau-de-signalisation-d-une-interdiction-specifique-en-france-traffic-sign-signalisation-routiere-no-entry-sig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1055" y="3230372"/>
            <a:ext cx="1553731" cy="1351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D:\Desktop\26-260646_clipart-simple-shopping-bag-logoicon-gambar-tas-belanja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914" y="1965608"/>
            <a:ext cx="4177774" cy="4177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Desktop\1200px-Dopravná_značka_A15.svg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0192" y="1769051"/>
            <a:ext cx="1455459" cy="1288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423629" y="4149080"/>
            <a:ext cx="3096344" cy="1077218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Запрещающие знаки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30" name="Picture 6" descr="D:\Desktop\A33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2338" y="4926065"/>
            <a:ext cx="1384896" cy="122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Desktop\1200px-Spain_traffic_signal_p7.svg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104" y="2413092"/>
            <a:ext cx="1414710" cy="1246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015022" y="765279"/>
            <a:ext cx="671729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FF"/>
                </a:solidFill>
                <a:latin typeface="Times New Roman" pitchFamily="18" charset="0"/>
                <a:cs typeface="Times New Roman" pitchFamily="18" charset="0"/>
              </a:rPr>
              <a:t>Сложи в сумку только запрещающие знаки, те знаки, которые будут видны, не являются запрещающими</a:t>
            </a:r>
            <a:endParaRPr lang="ru-RU" sz="2400" b="1" dirty="0">
              <a:solidFill>
                <a:srgbClr val="0066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02187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133</Words>
  <Application>Microsoft Office PowerPoint</Application>
  <PresentationFormat>Экран (4:3)</PresentationFormat>
  <Paragraphs>19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Lenovo</cp:lastModifiedBy>
  <cp:revision>19</cp:revision>
  <dcterms:created xsi:type="dcterms:W3CDTF">2021-06-17T04:45:15Z</dcterms:created>
  <dcterms:modified xsi:type="dcterms:W3CDTF">2023-11-09T07:50:58Z</dcterms:modified>
</cp:coreProperties>
</file>