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>
        <p:scale>
          <a:sx n="91" d="100"/>
          <a:sy n="91" d="100"/>
        </p:scale>
        <p:origin x="-1210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1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5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3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5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7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3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1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8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6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91BD-4CF9-48C7-96E6-31B62E22E6D2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5A8F-E997-445F-B3A7-F2D5904E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3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7325" y="241309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Расположи </a:t>
            </a:r>
            <a:r>
              <a:rPr lang="ru-RU" smtClean="0"/>
              <a:t>на светофоре смайлики</a:t>
            </a:r>
            <a:r>
              <a:rPr lang="ru-RU" dirty="0" smtClean="0"/>
              <a:t>, обозначающие цвета светофора в правильном порядке</a:t>
            </a:r>
            <a:endParaRPr lang="ru-RU" dirty="0"/>
          </a:p>
        </p:txBody>
      </p:sp>
      <p:pic>
        <p:nvPicPr>
          <p:cNvPr id="2050" name="Picture 2" descr="D:\Desktop\clipart-smile-smile-logo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8399"/>
            <a:ext cx="1582043" cy="15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1613685198_33-p-fon-dlya-prezentatsii-konstruirovanie-v-de-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5354" y="892505"/>
            <a:ext cx="5833715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ДЛЯ ДЕТЕЙ СТАРШЕГО 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ВОЗРАСТА ПО СОБЛЮДЕНИЮ </a:t>
            </a:r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 ДОРОЖНОГО ДВИЖЕНИЯ</a:t>
            </a:r>
            <a:endParaRPr lang="ru-RU" sz="32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4539235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Ромашина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Ксения Александровна</a:t>
            </a:r>
          </a:p>
          <a:p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МБДОУ-детский сад №384 Группа№4 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«Облачко»</a:t>
            </a:r>
            <a:endParaRPr lang="ru-RU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1613685198_33-p-fon-dlya-prezentatsii-konstruirovanie-v-de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5228" y="1124744"/>
            <a:ext cx="4160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Расположи на светофоре смайлики, обозначающие цвета светофора в правильном порядке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Desktop\hello_html_38f143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6077"/>
            <a:ext cx="3113937" cy="43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9-94874_green-happy-face-clipart-green-smiley-f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90" y="3150656"/>
            <a:ext cx="1134880" cy="113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1200px-Plain-smile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48114"/>
            <a:ext cx="1133808" cy="113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smileyrouge__032038200_1207_190420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18738"/>
            <a:ext cx="1086142" cy="10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0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7325" y="241309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Расположи </a:t>
            </a:r>
            <a:r>
              <a:rPr lang="ru-RU" smtClean="0"/>
              <a:t>на светофоре смайлики</a:t>
            </a:r>
            <a:r>
              <a:rPr lang="ru-RU" dirty="0" smtClean="0"/>
              <a:t>, обозначающие цвета светофора в правильном порядке</a:t>
            </a:r>
            <a:endParaRPr lang="ru-RU" dirty="0"/>
          </a:p>
        </p:txBody>
      </p:sp>
      <p:pic>
        <p:nvPicPr>
          <p:cNvPr id="2050" name="Picture 2" descr="D:\Desktop\clipart-smile-smile-logo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8399"/>
            <a:ext cx="1582043" cy="15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1613685198_33-p-fon-dlya-prezentatsii-konstruirovanie-v-de-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Desktop\5b7e29fc4e3c1f9101cb4c7c0e150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17" y="4111151"/>
            <a:ext cx="1624693" cy="162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3_html_m7057cad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00" y="3933055"/>
            <a:ext cx="2019474" cy="18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Turkey_road_sign_TT-8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36" y="4022103"/>
            <a:ext cx="1802788" cy="18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4203" y="980728"/>
            <a:ext cx="691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Расставь правильно обозначения знаков над их изображениями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0934" y="2505424"/>
            <a:ext cx="1800199" cy="101566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Движение на велосипедах запрещено</a:t>
            </a:r>
            <a:endParaRPr lang="ru-RU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1637" y="2505424"/>
            <a:ext cx="1800199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6593" y="2505424"/>
            <a:ext cx="1800199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Осторожно, дети</a:t>
            </a:r>
            <a:endParaRPr lang="ru-RU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3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7325" y="241309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Расположи </a:t>
            </a:r>
            <a:r>
              <a:rPr lang="ru-RU" smtClean="0"/>
              <a:t>на светофоре смайлики</a:t>
            </a:r>
            <a:r>
              <a:rPr lang="ru-RU" dirty="0" smtClean="0"/>
              <a:t>, обозначающие цвета светофора в правильном порядке</a:t>
            </a:r>
            <a:endParaRPr lang="ru-RU" dirty="0"/>
          </a:p>
        </p:txBody>
      </p:sp>
      <p:pic>
        <p:nvPicPr>
          <p:cNvPr id="2050" name="Picture 2" descr="D:\Desktop\clipart-smile-smile-logo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8399"/>
            <a:ext cx="1582043" cy="15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1613685198_33-p-fon-dlya-prezentatsii-konstruirovanie-v-de-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54"/>
            <a:ext cx="9144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esktop\traffic-sign-6657_640_s-1024x576 — копия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22" y="1195705"/>
            <a:ext cx="1573386" cy="15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traffic-sign-6657_640_s-1024x576 — копия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97" y="807720"/>
            <a:ext cx="1633979" cy="15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esktop\traffic-sign-6657_640_s-1024x576 — коп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12" y="4253897"/>
            <a:ext cx="1567737" cy="162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esktop\traffic-sign-6657_640_s-1024x57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23" y="2814159"/>
            <a:ext cx="1633980" cy="15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805" y="77177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Собери знак и подбери к  нему подходящее обозначение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4" y="2369112"/>
            <a:ext cx="2020579" cy="40011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Въезд запрещён</a:t>
            </a:r>
            <a:endParaRPr lang="ru-RU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5" y="4556947"/>
            <a:ext cx="2020579" cy="101566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Движение пешеходов запрещено</a:t>
            </a:r>
            <a:endParaRPr lang="ru-RU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3259478"/>
            <a:ext cx="2020579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Движение запрещено</a:t>
            </a:r>
            <a:endParaRPr lang="ru-RU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8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7325" y="241309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Расположи </a:t>
            </a:r>
            <a:r>
              <a:rPr lang="ru-RU" smtClean="0"/>
              <a:t>на светофоре смайлики</a:t>
            </a:r>
            <a:r>
              <a:rPr lang="ru-RU" dirty="0" smtClean="0"/>
              <a:t>, обозначающие цвета светофора в правильном порядке</a:t>
            </a:r>
            <a:endParaRPr lang="ru-RU" dirty="0"/>
          </a:p>
        </p:txBody>
      </p:sp>
      <p:pic>
        <p:nvPicPr>
          <p:cNvPr id="2050" name="Picture 2" descr="D:\Desktop\clipart-smile-smile-logo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8399"/>
            <a:ext cx="1582043" cy="15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1613685198_33-p-fon-dlya-prezentatsii-konstruirovanie-v-de-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44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Turkey_road_sign_TT-8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22" y="4581442"/>
            <a:ext cx="1429964" cy="14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Denmark_road_sign_C26.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32" y="3949305"/>
            <a:ext cx="1329732" cy="132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png-transparent-panneau-de-signalisation-de-sens-interdit-en-france-panneau-de-signalisation-d-une-interdiction-specifique-en-france-traffic-sign-signalisation-routiere-no-entry-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5" y="3230372"/>
            <a:ext cx="1553731" cy="13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Desktop\26-260646_clipart-simple-shopping-bag-logoicon-gambar-tas-belanj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14" y="1965608"/>
            <a:ext cx="4177774" cy="41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esktop\1200px-Dopravná_značka_A15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92" y="1769051"/>
            <a:ext cx="1455459" cy="12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3629" y="4149080"/>
            <a:ext cx="3096344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Запрещающие знаки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Desktop\A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38" y="4926065"/>
            <a:ext cx="1384896" cy="12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esktop\1200px-Spain_traffic_signal_p7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04" y="2413092"/>
            <a:ext cx="1414710" cy="12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5022" y="765279"/>
            <a:ext cx="6717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Сложи в сумку только запрещающие знаки, те знаки, которые будут видны, не являются запрещающими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18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133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Lenovo</cp:lastModifiedBy>
  <cp:revision>19</cp:revision>
  <dcterms:created xsi:type="dcterms:W3CDTF">2021-06-17T04:45:15Z</dcterms:created>
  <dcterms:modified xsi:type="dcterms:W3CDTF">2023-11-09T07:50:58Z</dcterms:modified>
</cp:coreProperties>
</file>