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  <p:sldId id="257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7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.wav"/><Relationship Id="rId7" Type="http://schemas.openxmlformats.org/officeDocument/2006/relationships/image" Target="../media/image3.png"/><Relationship Id="rId12" Type="http://schemas.openxmlformats.org/officeDocument/2006/relationships/image" Target="../media/image6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jpg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10" Type="http://schemas.microsoft.com/office/2007/relationships/hdphoto" Target="../media/hdphoto2.wdp"/><Relationship Id="rId4" Type="http://schemas.openxmlformats.org/officeDocument/2006/relationships/audio" Target="../media/media2.wav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atic.vecteezy.com/system/resources/previews/000/445/303/original/frame-design-with-farm-animals-vect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9" y="0"/>
            <a:ext cx="91198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47865" y="3068960"/>
            <a:ext cx="3672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Интерактивная игра «Ферма»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532440" y="6381328"/>
            <a:ext cx="504056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57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8548" y="10185"/>
            <a:ext cx="9692548" cy="70258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3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108918"/>
            <a:ext cx="1872208" cy="14570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092" b="89801" l="1846" r="976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523106"/>
            <a:ext cx="2279855" cy="2200937"/>
          </a:xfrm>
          <a:prstGeom prst="rect">
            <a:avLst/>
          </a:prstGeom>
        </p:spPr>
      </p:pic>
      <p:pic>
        <p:nvPicPr>
          <p:cNvPr id="5" name="молодец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371400" y="116632"/>
            <a:ext cx="432048" cy="273609"/>
          </a:xfrm>
          <a:prstGeom prst="rect">
            <a:avLst/>
          </a:prstGeom>
        </p:spPr>
      </p:pic>
      <p:pic>
        <p:nvPicPr>
          <p:cNvPr id="6" name="волк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91046" y="549182"/>
            <a:ext cx="271339" cy="2713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78" y="531622"/>
            <a:ext cx="7802817" cy="5192421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32440" y="6597352"/>
            <a:ext cx="576064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-468560" y="6597352"/>
            <a:ext cx="529208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71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726 -0.09004 L -0.41597 0.0465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44" y="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5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8548" y="10185"/>
            <a:ext cx="9692548" cy="7025843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32440" y="6597352"/>
            <a:ext cx="576064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-468560" y="6597352"/>
            <a:ext cx="529208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https://avatars.mds.yandex.net/i?id=104619a19a9883649e3f2727b4e19074_l-5235404-images-thumbs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35" b="85948" l="2115" r="97817">
                        <a14:foregroundMark x1="7435" y1="32333" x2="25716" y2="21078"/>
                        <a14:foregroundMark x1="3615" y1="23192" x2="4366" y2="36835"/>
                        <a14:foregroundMark x1="5321" y1="30423" x2="6003" y2="26467"/>
                        <a14:foregroundMark x1="26467" y1="22374" x2="55593" y2="20396"/>
                        <a14:foregroundMark x1="91473" y1="23465" x2="97544" y2="22920"/>
                        <a14:foregroundMark x1="2115" y1="63915" x2="2660" y2="353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3436"/>
            <a:ext cx="3162953" cy="316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catherineasquithgallery.com/uploads/posts/2021-02/1614543147_9-p-sobaki-na-belom-fone-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910" y="3140968"/>
            <a:ext cx="3816423" cy="251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pngicon.ru/file/uploads/porosenok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05064"/>
            <a:ext cx="1942766" cy="205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avatars.mds.yandex.net/i?id=e7a1b566776433a0512cc9c22bb195374257b63f-10512701-images-thumbs&amp;n=1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13" b="96875" l="2857" r="96786">
                        <a14:foregroundMark x1="80000" y1="2813" x2="88214" y2="6563"/>
                        <a14:foregroundMark x1="93214" y1="13125" x2="96786" y2="14375"/>
                        <a14:foregroundMark x1="3214" y1="71563" x2="11786" y2="68438"/>
                        <a14:foregroundMark x1="35714" y1="96875" x2="28214" y2="7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0911"/>
            <a:ext cx="2667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88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1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1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51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1.userapi.com/c856224/u194310332/d7/-3/z_bc9c41a5e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389" y="-35294"/>
            <a:ext cx="9252182" cy="693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назад 1">
            <a:hlinkClick r:id="" action="ppaction://hlinkshowjump?jump=previousslide" highlightClick="1"/>
          </p:cNvPr>
          <p:cNvSpPr/>
          <p:nvPr/>
        </p:nvSpPr>
        <p:spPr>
          <a:xfrm>
            <a:off x="9473" y="6416776"/>
            <a:ext cx="611560" cy="378499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домой 2">
            <a:hlinkClick r:id="" action="ppaction://hlinkshowjump?jump=firstslide" highlightClick="1"/>
          </p:cNvPr>
          <p:cNvSpPr/>
          <p:nvPr/>
        </p:nvSpPr>
        <p:spPr>
          <a:xfrm>
            <a:off x="8604448" y="6416776"/>
            <a:ext cx="504056" cy="44122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24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5</Words>
  <Application>Microsoft Office PowerPoint</Application>
  <PresentationFormat>Экран (4:3)</PresentationFormat>
  <Paragraphs>1</Paragraphs>
  <Slides>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8</cp:revision>
  <dcterms:created xsi:type="dcterms:W3CDTF">2023-09-07T10:20:32Z</dcterms:created>
  <dcterms:modified xsi:type="dcterms:W3CDTF">2023-09-08T10:24:01Z</dcterms:modified>
</cp:coreProperties>
</file>