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av"/><Relationship Id="rId7" Type="http://schemas.openxmlformats.org/officeDocument/2006/relationships/image" Target="../media/image3.png"/><Relationship Id="rId12" Type="http://schemas.openxmlformats.org/officeDocument/2006/relationships/image" Target="../media/image6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2.wdp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vecteezy.com/system/resources/previews/000/445/303/original/frame-design-with-farm-animals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" y="0"/>
            <a:ext cx="9119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7865" y="306896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 «Ферма»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548" y="10185"/>
            <a:ext cx="9692548" cy="70258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08918"/>
            <a:ext cx="1872208" cy="1457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92" b="89801" l="1846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23106"/>
            <a:ext cx="2279855" cy="2200937"/>
          </a:xfrm>
          <a:prstGeom prst="rect">
            <a:avLst/>
          </a:prstGeom>
        </p:spPr>
      </p:pic>
      <p:pic>
        <p:nvPicPr>
          <p:cNvPr id="5" name="молоде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371400" y="116632"/>
            <a:ext cx="432048" cy="273609"/>
          </a:xfrm>
          <a:prstGeom prst="rect">
            <a:avLst/>
          </a:prstGeom>
        </p:spPr>
      </p:pic>
      <p:pic>
        <p:nvPicPr>
          <p:cNvPr id="6" name="вол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91046" y="549182"/>
            <a:ext cx="271339" cy="271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78" y="531622"/>
            <a:ext cx="7802817" cy="5192421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59735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468560" y="6597352"/>
            <a:ext cx="52920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-0.09004 L -0.41597 0.046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548" y="10185"/>
            <a:ext cx="9692548" cy="7025843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59735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-468560" y="6597352"/>
            <a:ext cx="52920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avatars.mds.yandex.net/i?id=104619a19a9883649e3f2727b4e19074_l-523540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5" b="85948" l="2115" r="97817">
                        <a14:foregroundMark x1="7435" y1="32333" x2="25716" y2="21078"/>
                        <a14:foregroundMark x1="3615" y1="23192" x2="4366" y2="36835"/>
                        <a14:foregroundMark x1="5321" y1="30423" x2="6003" y2="26467"/>
                        <a14:foregroundMark x1="26467" y1="22374" x2="55593" y2="20396"/>
                        <a14:foregroundMark x1="91473" y1="23465" x2="97544" y2="22920"/>
                        <a14:foregroundMark x1="2115" y1="63915" x2="2660" y2="35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436"/>
            <a:ext cx="3162953" cy="31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atherineasquithgallery.com/uploads/posts/2021-02/1614543147_9-p-sobaki-na-belom-fone-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" y="3140968"/>
            <a:ext cx="3816423" cy="25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ngicon.ru/file/uploads/porosen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1942766" cy="20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e7a1b566776433a0512cc9c22bb195374257b63f-10512701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3" b="96875" l="2857" r="96786">
                        <a14:foregroundMark x1="80000" y1="2813" x2="88214" y2="6563"/>
                        <a14:foregroundMark x1="93214" y1="13125" x2="96786" y2="14375"/>
                        <a14:foregroundMark x1="3214" y1="71563" x2="11786" y2="68438"/>
                        <a14:foregroundMark x1="35714" y1="96875" x2="28214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0911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.userapi.com/c856224/u194310332/d7/-3/z_bc9c41a5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89" y="-35294"/>
            <a:ext cx="9252182" cy="69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9473" y="6416776"/>
            <a:ext cx="611560" cy="37849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604448" y="6416776"/>
            <a:ext cx="504056" cy="4412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</Words>
  <Application>Microsoft Office PowerPoint</Application>
  <PresentationFormat>Экран (4:3)</PresentationFormat>
  <Paragraphs>1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8</cp:revision>
  <dcterms:created xsi:type="dcterms:W3CDTF">2023-09-07T10:20:32Z</dcterms:created>
  <dcterms:modified xsi:type="dcterms:W3CDTF">2023-09-08T10:24:01Z</dcterms:modified>
</cp:coreProperties>
</file>