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260" r:id="rId3"/>
    <p:sldId id="258" r:id="rId4"/>
    <p:sldId id="259" r:id="rId5"/>
    <p:sldId id="272" r:id="rId6"/>
    <p:sldId id="268" r:id="rId7"/>
    <p:sldId id="271" r:id="rId8"/>
    <p:sldId id="282" r:id="rId9"/>
    <p:sldId id="274" r:id="rId10"/>
    <p:sldId id="277" r:id="rId11"/>
    <p:sldId id="279" r:id="rId12"/>
    <p:sldId id="283" r:id="rId13"/>
    <p:sldId id="280" r:id="rId14"/>
    <p:sldId id="285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0099"/>
    <a:srgbClr val="05533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7" autoAdjust="0"/>
    <p:restoredTop sz="94645" autoAdjust="0"/>
  </p:normalViewPr>
  <p:slideViewPr>
    <p:cSldViewPr>
      <p:cViewPr>
        <p:scale>
          <a:sx n="77" d="100"/>
          <a:sy n="77" d="100"/>
        </p:scale>
        <p:origin x="-1651" y="-2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C8B65-9BF6-4F7E-91B5-B7C3FB32FBE4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005B-A96C-4086-A6A7-BE200C7BE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88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B824-5CBF-4C23-B39A-694A7CAEBDAB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7EB72-23CD-4F29-83B5-9A3047788D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40000">
              <a:schemeClr val="bg2">
                <a:tint val="90000"/>
                <a:shade val="90000"/>
                <a:satMod val="120000"/>
              </a:schemeClr>
            </a:gs>
            <a:gs pos="100000">
              <a:schemeClr val="bg2">
                <a:tint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7DA72CD-43C4-4710-85F1-920F9E9A4093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910E9F9-510F-49B1-9619-DF66F64F4D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340768"/>
            <a:ext cx="6672282" cy="2880320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ПРОЕКТ </a:t>
            </a:r>
            <a:br>
              <a:rPr lang="ru-RU" sz="31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«Улица, транспорт, дорога »</a:t>
            </a:r>
            <a:br>
              <a:rPr lang="ru-RU" sz="31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002060"/>
                </a:solidFill>
                <a:latin typeface="+mn-lt"/>
              </a:rPr>
              <a:t>с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таршая группа</a:t>
            </a:r>
            <a:r>
              <a:rPr lang="ru-RU" sz="2700" i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700" i="1" dirty="0" smtClean="0">
                <a:solidFill>
                  <a:srgbClr val="002060"/>
                </a:solidFill>
                <a:latin typeface="+mn-lt"/>
              </a:rPr>
            </a:br>
            <a:endParaRPr lang="ru-RU" sz="27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60648"/>
            <a:ext cx="8429684" cy="642942"/>
          </a:xfrm>
        </p:spPr>
        <p:txBody>
          <a:bodyPr>
            <a:noAutofit/>
          </a:bodyPr>
          <a:lstStyle/>
          <a:p>
            <a:pPr algn="ctr"/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2011\Desktop\fonar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861048"/>
            <a:ext cx="2755280" cy="258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43004" y="5445224"/>
            <a:ext cx="40054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Составила :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воспитатель  </a:t>
            </a:r>
            <a:r>
              <a:rPr lang="ru-RU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Ромашина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Ксения Александровна</a:t>
            </a:r>
          </a:p>
          <a:p>
            <a:endParaRPr lang="ru-RU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561" y="289963"/>
            <a:ext cx="7467600" cy="58043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Для родителей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913094"/>
            <a:ext cx="7241232" cy="55608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Оформлен родительский уголок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Буклеты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Консультации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Папка – передвижка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Стенгазета «Играя изучаем»</a:t>
            </a:r>
          </a:p>
        </p:txBody>
      </p:sp>
      <p:pic>
        <p:nvPicPr>
          <p:cNvPr id="10242" name="Picture 2" descr="C:\Users\User2011\Desktop\сад фото\DSC029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443" r="494"/>
          <a:stretch/>
        </p:blipFill>
        <p:spPr bwMode="auto">
          <a:xfrm>
            <a:off x="5436096" y="3419872"/>
            <a:ext cx="3116054" cy="214788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E:\2017-2018\проекты\фото пдд\image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78" y="3429000"/>
            <a:ext cx="4660776" cy="299049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0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652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Для педагогов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7655"/>
            <a:ext cx="7467600" cy="4873752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Методические разработки по теме проекта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Подбор наглядного материала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Презентация проекта «Улица, транспорт, дорога»</a:t>
            </a:r>
          </a:p>
          <a:p>
            <a:pPr marL="0" indent="0" algn="ctr">
              <a:buNone/>
            </a:pPr>
            <a:endParaRPr lang="ru-RU" sz="40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User2011\Desktop\fonar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324036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3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для педагогов и родителей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оформлены стенды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 итогам проекта «Улица, транспорт, дорога»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E:\2017-2018\проекты\фото пдд\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79212"/>
            <a:ext cx="4104456" cy="3039163"/>
          </a:xfrm>
          <a:prstGeom prst="rect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2017-2018\проекты\фото пдд\image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680520" cy="3350768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93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562074"/>
          </a:xfrm>
        </p:spPr>
        <p:txBody>
          <a:bodyPr/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Продукты проекта: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78706"/>
            <a:ext cx="7467600" cy="602128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ru-RU" sz="3700" b="1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700" b="1" smtClean="0">
                <a:solidFill>
                  <a:schemeClr val="accent2">
                    <a:lumMod val="50000"/>
                  </a:schemeClr>
                </a:solidFill>
              </a:rPr>
              <a:t>Для детей:</a:t>
            </a:r>
          </a:p>
          <a:p>
            <a:pPr algn="just"/>
            <a:r>
              <a:rPr lang="ru-RU" sz="3700" smtClean="0"/>
              <a:t> - продуктивная деятельность на темы: «Улица», «Транспорт», «Дорога»</a:t>
            </a:r>
          </a:p>
          <a:p>
            <a:pPr algn="just"/>
            <a:r>
              <a:rPr lang="ru-RU" sz="3700" smtClean="0"/>
              <a:t> - наблюдение за транспортом</a:t>
            </a:r>
          </a:p>
          <a:p>
            <a:pPr algn="just"/>
            <a:r>
              <a:rPr lang="ru-RU" sz="3700" smtClean="0"/>
              <a:t> - заучивание стихов</a:t>
            </a:r>
          </a:p>
          <a:p>
            <a:pPr algn="just"/>
            <a:r>
              <a:rPr lang="ru-RU" sz="3700" smtClean="0"/>
              <a:t> - отгадывание загадок</a:t>
            </a:r>
          </a:p>
          <a:p>
            <a:pPr algn="just"/>
            <a:r>
              <a:rPr lang="ru-RU" sz="3700" smtClean="0"/>
              <a:t> - рассматривание иллюстраций по ПДД</a:t>
            </a:r>
          </a:p>
          <a:p>
            <a:pPr algn="just"/>
            <a:r>
              <a:rPr lang="ru-RU" sz="3700" smtClean="0"/>
              <a:t> - чтение художественной литературы</a:t>
            </a:r>
          </a:p>
          <a:p>
            <a:pPr algn="just"/>
            <a:r>
              <a:rPr lang="ru-RU" sz="3700" smtClean="0"/>
              <a:t> - игровая деятельность: </a:t>
            </a:r>
          </a:p>
          <a:p>
            <a:pPr marL="0" indent="0" algn="just">
              <a:buNone/>
            </a:pPr>
            <a:r>
              <a:rPr lang="ru-RU" sz="3700" smtClean="0"/>
              <a:t>          А</a:t>
            </a:r>
            <a:r>
              <a:rPr lang="en-US" sz="3700" smtClean="0"/>
              <a:t>)</a:t>
            </a:r>
            <a:r>
              <a:rPr lang="ru-RU" sz="3700" smtClean="0"/>
              <a:t>сюжетно ролевая игра «Путешествие на автобусе», «Дорожное движение», «Постовой на </a:t>
            </a:r>
            <a:r>
              <a:rPr lang="en-US" sz="3700" smtClean="0"/>
              <a:t>   </a:t>
            </a:r>
            <a:r>
              <a:rPr lang="ru-RU" sz="3700" smtClean="0"/>
              <a:t>улице».</a:t>
            </a:r>
          </a:p>
          <a:p>
            <a:pPr marL="0" indent="0" algn="just">
              <a:buNone/>
            </a:pPr>
            <a:r>
              <a:rPr lang="ru-RU" sz="3700" smtClean="0"/>
              <a:t>          Б) дидактические игры: «Собери машину», «Что запрещено, а что разрешено», «Будь внимательным», «Какой нужен знак».</a:t>
            </a:r>
          </a:p>
          <a:p>
            <a:pPr marL="0" indent="0" algn="just">
              <a:buNone/>
            </a:pPr>
            <a:r>
              <a:rPr lang="ru-RU" sz="3700" smtClean="0"/>
              <a:t>          В) подвижные игры: «Зажги светофор», «Красный и зелёный»</a:t>
            </a:r>
          </a:p>
          <a:p>
            <a:pPr algn="just"/>
            <a:r>
              <a:rPr lang="ru-RU" sz="3700" smtClean="0"/>
              <a:t> - создание ситуаций с помощью моделей.</a:t>
            </a:r>
          </a:p>
          <a:p>
            <a:pPr marL="0" indent="0" algn="just">
              <a:buNone/>
            </a:pPr>
            <a:endParaRPr lang="ru-RU" sz="3700" smtClean="0"/>
          </a:p>
          <a:p>
            <a:pPr marL="0" indent="0" algn="just">
              <a:buNone/>
            </a:pPr>
            <a:r>
              <a:rPr lang="ru-RU" sz="3700" b="1" smtClean="0">
                <a:solidFill>
                  <a:schemeClr val="accent2">
                    <a:lumMod val="50000"/>
                  </a:schemeClr>
                </a:solidFill>
              </a:rPr>
              <a:t>Для педагогов:</a:t>
            </a:r>
          </a:p>
          <a:p>
            <a:pPr algn="just"/>
            <a:r>
              <a:rPr lang="en-US" sz="3700" smtClean="0"/>
              <a:t>- </a:t>
            </a:r>
            <a:r>
              <a:rPr lang="ru-RU" sz="3700" smtClean="0"/>
              <a:t>методические разработки по теме проекта;</a:t>
            </a:r>
          </a:p>
          <a:p>
            <a:pPr algn="just"/>
            <a:r>
              <a:rPr lang="ru-RU" sz="3700" smtClean="0"/>
              <a:t> - подбор наглядного материала</a:t>
            </a:r>
          </a:p>
          <a:p>
            <a:pPr algn="just"/>
            <a:r>
              <a:rPr lang="ru-RU" sz="3700" smtClean="0"/>
              <a:t> - презентация проекта «Улица, транспорт, дорога»</a:t>
            </a:r>
          </a:p>
          <a:p>
            <a:pPr marL="0" indent="0" algn="just">
              <a:buNone/>
            </a:pPr>
            <a:endParaRPr lang="ru-RU" sz="3700" smtClean="0"/>
          </a:p>
          <a:p>
            <a:pPr marL="0" indent="0" algn="just">
              <a:buNone/>
            </a:pPr>
            <a:r>
              <a:rPr lang="ru-RU" sz="3700" b="1" smtClean="0">
                <a:solidFill>
                  <a:schemeClr val="accent2">
                    <a:lumMod val="50000"/>
                  </a:schemeClr>
                </a:solidFill>
              </a:rPr>
              <a:t>Для родителей:</a:t>
            </a:r>
          </a:p>
          <a:p>
            <a:pPr algn="just"/>
            <a:r>
              <a:rPr lang="ru-RU" sz="3700" smtClean="0"/>
              <a:t> - проведение консультаций</a:t>
            </a:r>
          </a:p>
          <a:p>
            <a:pPr algn="just"/>
            <a:r>
              <a:rPr lang="ru-RU" sz="3700" smtClean="0"/>
              <a:t>- оформление уголка по ПДД</a:t>
            </a:r>
          </a:p>
          <a:p>
            <a:pPr algn="just"/>
            <a:r>
              <a:rPr lang="ru-RU" sz="3700" smtClean="0"/>
              <a:t> - оформление папок – передвижек</a:t>
            </a:r>
          </a:p>
          <a:p>
            <a:pPr algn="just"/>
            <a:r>
              <a:rPr lang="ru-RU" sz="3700" smtClean="0"/>
              <a:t> - памятки</a:t>
            </a:r>
          </a:p>
          <a:p>
            <a:pPr algn="just"/>
            <a:r>
              <a:rPr lang="ru-RU" sz="3700" smtClean="0"/>
              <a:t> - выставка художественных работ, поделок, выполненных вместе с детьми</a:t>
            </a:r>
          </a:p>
          <a:p>
            <a:endParaRPr lang="ru-RU" sz="3700" smtClean="0"/>
          </a:p>
          <a:p>
            <a:endParaRPr lang="ru-RU" sz="370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16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340768"/>
            <a:ext cx="7176338" cy="20882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Спасибо за внимание!</a:t>
            </a:r>
            <a:b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600" i="1" dirty="0" smtClean="0">
                <a:solidFill>
                  <a:srgbClr val="002060"/>
                </a:solidFill>
              </a:rPr>
              <a:t/>
            </a:r>
            <a:br>
              <a:rPr lang="ru-RU" sz="3600" i="1" dirty="0" smtClean="0">
                <a:solidFill>
                  <a:srgbClr val="002060"/>
                </a:solidFill>
              </a:rPr>
            </a:b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2011\Desktop\fonar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2755280" cy="258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57147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86742" cy="1272204"/>
          </a:xfrm>
        </p:spPr>
        <p:txBody>
          <a:bodyPr>
            <a:noAutofit/>
          </a:bodyPr>
          <a:lstStyle/>
          <a:p>
            <a:r>
              <a:rPr lang="ru-RU" sz="1800" dirty="0" smtClean="0"/>
              <a:t>    </a:t>
            </a:r>
            <a:endParaRPr lang="ru-RU" sz="1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63688" y="620687"/>
            <a:ext cx="6808840" cy="44333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Продолжительность: </a:t>
            </a:r>
            <a:r>
              <a:rPr lang="ru-RU" sz="2800" b="0" dirty="0" smtClean="0">
                <a:solidFill>
                  <a:schemeClr val="accent3">
                    <a:lumMod val="75000"/>
                  </a:schemeClr>
                </a:solidFill>
              </a:rPr>
              <a:t>краткосрочный</a:t>
            </a:r>
          </a:p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Тип проекта: </a:t>
            </a:r>
            <a:r>
              <a:rPr lang="ru-RU" sz="2800" b="0" dirty="0" smtClean="0">
                <a:solidFill>
                  <a:schemeClr val="accent3">
                    <a:lumMod val="75000"/>
                  </a:schemeClr>
                </a:solidFill>
              </a:rPr>
              <a:t>информационно – познавательно игровой</a:t>
            </a:r>
          </a:p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Участники проекта: </a:t>
            </a:r>
            <a:r>
              <a:rPr lang="ru-RU" sz="2800" b="0" dirty="0" smtClean="0">
                <a:solidFill>
                  <a:schemeClr val="accent3">
                    <a:lumMod val="75000"/>
                  </a:schemeClr>
                </a:solidFill>
              </a:rPr>
              <a:t>дети, воспитатели и родители.</a:t>
            </a:r>
            <a:endParaRPr lang="ru-RU" sz="2800" b="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9592" y="210880"/>
            <a:ext cx="7025208" cy="642918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Актуальность</a:t>
            </a:r>
            <a:endParaRPr lang="ru-RU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025275"/>
            <a:ext cx="7467600" cy="3083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 Проект посвящён необходимости учить детей безопасному поведению на улицах, дорогах и в транспорте. Воспитание дисциплинированного внимательного, собранного, ответственного, уверенного пешехода. Выработать привычку правильно ходить по улице.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 descr="C:\Documents and Settings\User\Мои документы 1\пдд\пдд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3799848"/>
            <a:ext cx="3960440" cy="2260629"/>
          </a:xfrm>
          <a:prstGeom prst="rect">
            <a:avLst/>
          </a:prstGeom>
          <a:noFill/>
        </p:spPr>
      </p:pic>
      <p:pic>
        <p:nvPicPr>
          <p:cNvPr id="3077" name="Picture 5" descr="http://im4-tub-ru.yandex.net/i?id=274225816-55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3832666"/>
            <a:ext cx="2232247" cy="22322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цели: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390736" cy="5500726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Для детей</a:t>
            </a:r>
            <a:r>
              <a:rPr lang="ru-RU" dirty="0" smtClean="0">
                <a:solidFill>
                  <a:srgbClr val="FF0000"/>
                </a:solidFill>
              </a:rPr>
              <a:t>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познакомить детей с  видами транспорта, пешеходными переходами их названиям «наземный», «подземный», «зебра»; развивать пространственную ориентировку; рассмотреть и закрепить знания о дорожных знаках, об обязанностях пешехода; научить понимать, что обозначают дорожные знаки, выявить знания о работе светофора, о назначении всех его сигналов.</a:t>
            </a:r>
          </a:p>
          <a:p>
            <a:pPr marL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Для педагогов: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совершенствования уровня профессионального мастерства.</a:t>
            </a:r>
          </a:p>
          <a:p>
            <a:pPr marL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Для родителей: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повысить знания родителей по вопросам ПДД; привлечение родителей к участию в профилактической работе по предупреждению детского травматизма.</a:t>
            </a:r>
          </a:p>
          <a:p>
            <a:pPr marL="0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5" y="260648"/>
            <a:ext cx="7471671" cy="5809856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движения,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без исключения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дружная команда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Знает без сомнения!</a:t>
            </a:r>
            <a:endParaRPr lang="ru-RU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C:\Users\User2011\Desktop\fonar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01008"/>
            <a:ext cx="1944216" cy="279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37173"/>
            <a:ext cx="6624736" cy="4420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Перейти дорогу как?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Знает каждый из ребят.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путь открыт – зелёный свет,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Ну, а красный хода нет!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Жезл вверх идти нам можно,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Только, чур, быть осторожным!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10297"/>
            <a:ext cx="5684704" cy="4263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241232" cy="17142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веселья и игры,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 возьмём машинки.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сё, что выучили мы,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Покажем без ошибки.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37772"/>
            <a:ext cx="7467600" cy="4198481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22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Правила дорожные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Детям знать положено!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 не только твердо знать,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Но еще и соблюдать!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0535"/>
            <a:ext cx="6396474" cy="4203290"/>
          </a:xfrm>
        </p:spPr>
      </p:pic>
    </p:spTree>
    <p:extLst>
      <p:ext uri="{BB962C8B-B14F-4D97-AF65-F5344CB8AC3E}">
        <p14:creationId xmlns:p14="http://schemas.microsoft.com/office/powerpoint/2010/main" val="109532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25252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Викторина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«Знатоки правил дорожного движения»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1058</TotalTime>
  <Words>400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ПРОЕКТ  «Улица, транспорт, дорога »  старшая группа </vt:lpstr>
      <vt:lpstr>    </vt:lpstr>
      <vt:lpstr>         Актуальность</vt:lpstr>
      <vt:lpstr>цели:</vt:lpstr>
      <vt:lpstr>Презентация PowerPoint</vt:lpstr>
      <vt:lpstr>Перейти дорогу как? Знает каждый из ребят. путь открыт – зелёный свет, Ну, а красный хода нет! Жезл вверх идти нам можно, Только, чур, быть осторожным!</vt:lpstr>
      <vt:lpstr>Для веселья и игры, Мы возьмём машинки. Всё, что выучили мы, Покажем без ошибки.</vt:lpstr>
      <vt:lpstr>Правила дорожные Детям знать положено! И не только твердо знать, Но еще и соблюдать! </vt:lpstr>
      <vt:lpstr> Викторина  «Знатоки правил дорожного движения» </vt:lpstr>
      <vt:lpstr>Для родителей</vt:lpstr>
      <vt:lpstr>Для педагогов</vt:lpstr>
      <vt:lpstr>для педагогов и родителей  оформлены стенды  по итогам проекта «Улица, транспорт, дорога» </vt:lpstr>
      <vt:lpstr>Продукты проекта:</vt:lpstr>
      <vt:lpstr>Спасибо за внимание! 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 «Дорога в школьную страну нужна тебе, мне и ему»</dc:title>
  <dc:creator>User</dc:creator>
  <cp:lastModifiedBy>Lenovo</cp:lastModifiedBy>
  <cp:revision>104</cp:revision>
  <dcterms:created xsi:type="dcterms:W3CDTF">2012-02-14T20:05:47Z</dcterms:created>
  <dcterms:modified xsi:type="dcterms:W3CDTF">2023-11-09T08:07:56Z</dcterms:modified>
</cp:coreProperties>
</file>