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7" r:id="rId8"/>
    <p:sldId id="268" r:id="rId9"/>
    <p:sldId id="262" r:id="rId10"/>
    <p:sldId id="263" r:id="rId11"/>
    <p:sldId id="264" r:id="rId12"/>
    <p:sldId id="265" r:id="rId13"/>
    <p:sldId id="266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745B"/>
    <a:srgbClr val="E36F77"/>
    <a:srgbClr val="EEA9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374" autoAdjust="0"/>
  </p:normalViewPr>
  <p:slideViewPr>
    <p:cSldViewPr snapToGrid="0">
      <p:cViewPr varScale="1">
        <p:scale>
          <a:sx n="90" d="100"/>
          <a:sy n="90" d="100"/>
        </p:scale>
        <p:origin x="5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22C5-D6FE-4C55-A4D2-3E4E1A8E9D47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B4E37-959A-43EA-B520-F65AB5D3B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74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22C5-D6FE-4C55-A4D2-3E4E1A8E9D47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B4E37-959A-43EA-B520-F65AB5D3B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491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22C5-D6FE-4C55-A4D2-3E4E1A8E9D47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B4E37-959A-43EA-B520-F65AB5D3B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840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22C5-D6FE-4C55-A4D2-3E4E1A8E9D47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B4E37-959A-43EA-B520-F65AB5D3B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29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22C5-D6FE-4C55-A4D2-3E4E1A8E9D47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B4E37-959A-43EA-B520-F65AB5D3B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93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22C5-D6FE-4C55-A4D2-3E4E1A8E9D47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B4E37-959A-43EA-B520-F65AB5D3B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377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22C5-D6FE-4C55-A4D2-3E4E1A8E9D47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B4E37-959A-43EA-B520-F65AB5D3B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74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22C5-D6FE-4C55-A4D2-3E4E1A8E9D47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B4E37-959A-43EA-B520-F65AB5D3B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916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22C5-D6FE-4C55-A4D2-3E4E1A8E9D47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B4E37-959A-43EA-B520-F65AB5D3B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83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22C5-D6FE-4C55-A4D2-3E4E1A8E9D47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B4E37-959A-43EA-B520-F65AB5D3B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46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22C5-D6FE-4C55-A4D2-3E4E1A8E9D47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B4E37-959A-43EA-B520-F65AB5D3B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09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22C5-D6FE-4C55-A4D2-3E4E1A8E9D47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B4E37-959A-43EA-B520-F65AB5D3B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89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401" y="2562838"/>
            <a:ext cx="11583197" cy="23876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Организация театрализованной деятельности в 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Средней группе детей 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– 5 лет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90718" y="5880124"/>
            <a:ext cx="9144000" cy="1655762"/>
          </a:xfrm>
        </p:spPr>
        <p:txBody>
          <a:bodyPr>
            <a:normAutofit/>
          </a:bodyPr>
          <a:lstStyle/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Работу выполнила:</a:t>
            </a:r>
          </a:p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Лукьянчикова Дарья</a:t>
            </a:r>
          </a:p>
        </p:txBody>
      </p:sp>
    </p:spTree>
    <p:extLst>
      <p:ext uri="{BB962C8B-B14F-4D97-AF65-F5344CB8AC3E}">
        <p14:creationId xmlns:p14="http://schemas.microsoft.com/office/powerpoint/2010/main" val="3965028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E221B7-86FE-B3BB-417A-604863BE3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25" y="18255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Театральные умения дошкольников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2A6768-D116-B8C2-B3D4-479E4A84E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7" y="1253330"/>
            <a:ext cx="11661396" cy="496291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Первая группа умений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обеспечивает дальнейшее развитие позиции «зритель» (быть внимательным и доброжелательным зрителем; проявлять элементы зрительской культуры: не покидать своего места во время спектакля и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т.д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Вторая группа умений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связана с совершенствованием позиции «артист». Главным образом это подразумевает умение использовать средства невербальной (мимика, жесты, позы, движения) и интонационной выразительности для передачи образа героя, его эмоций, их развития и смены, для передачи физических особенностей персонажа, некоторых черт его характера.</a:t>
            </a:r>
          </a:p>
        </p:txBody>
      </p:sp>
    </p:spTree>
    <p:extLst>
      <p:ext uri="{BB962C8B-B14F-4D97-AF65-F5344CB8AC3E}">
        <p14:creationId xmlns:p14="http://schemas.microsoft.com/office/powerpoint/2010/main" val="214575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E221B7-86FE-B3BB-417A-604863BE3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25" y="18255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Театральные умения дошкольников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2A6768-D116-B8C2-B3D4-479E4A84E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7" y="1253330"/>
            <a:ext cx="11866228" cy="496291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Третья группа умений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обеспечивает первичное освоение позиции «режиссер» в режиссерской театрализованной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игpe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т.е. умение создавать игровое пространство на плоскости стола, наполнить его игрушками и фигурками по своему усмотрению.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Четвертая группа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позволяет ребенку овладеть основными умениями оформителя спектакля, определять место для игры, подбирать атрибуты, вариативно использовать материалы и элементы костюмов.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A9DFC062-E504-3D78-92B8-EB84FADCD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221" y="4302034"/>
            <a:ext cx="2891437" cy="255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767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E221B7-86FE-B3BB-417A-604863BE3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25" y="18255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Театральные умения дошкольников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2A6768-D116-B8C2-B3D4-479E4A84E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7" y="1444919"/>
            <a:ext cx="11866228" cy="496291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Пятая группа,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направленная на позитивное взаимодействие с другими участниками игры, включает умение договариваться, устанавливать ролевые отношения и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т.д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2003784-6A14-DC65-3A1E-44185FBBF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782" y="3043963"/>
            <a:ext cx="6293440" cy="37957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53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89DDB3-6075-CC1F-B306-30CD2CEBD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527" y="-87881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 интереса к творчеству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8C281A-EF28-667A-8C10-4C4D1F319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526" y="1162895"/>
            <a:ext cx="11787231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Воспитатель должен уделять внимание развитию интереса к творчеству импровизации в процессе придумывания содержания игры и воплощения задуманного образа с помощью разных средств выразительности.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Необходимо поощрять желание придумать свои способы реализации задуманного, действовать в зависимости от своего понимания содержания текста. 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B7E5B7AC-33DE-32FE-9FB2-C91BFCDAF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7" b="99809" l="1299" r="98182">
                        <a14:foregroundMark x1="6753" y1="56788" x2="14156" y2="43595"/>
                        <a14:foregroundMark x1="2987" y1="56788" x2="3636" y2="49904"/>
                        <a14:foregroundMark x1="4026" y1="92543" x2="10130" y2="87189"/>
                        <a14:foregroundMark x1="17532" y1="98853" x2="17532" y2="92925"/>
                        <a14:foregroundMark x1="21818" y1="38241" x2="22208" y2="32122"/>
                        <a14:foregroundMark x1="44805" y1="5354" x2="51818" y2="4207"/>
                        <a14:foregroundMark x1="51818" y1="4207" x2="52078" y2="4207"/>
                        <a14:foregroundMark x1="83766" y1="45124" x2="93506" y2="52008"/>
                        <a14:foregroundMark x1="93506" y1="52008" x2="93506" y2="52199"/>
                        <a14:foregroundMark x1="96753" y1="52772" x2="98182" y2="61377"/>
                        <a14:foregroundMark x1="69610" y1="97897" x2="66753" y2="93499"/>
                        <a14:foregroundMark x1="83896" y1="99809" x2="90909" y2="97897"/>
                        <a14:foregroundMark x1="2208" y1="57553" x2="1299" y2="53537"/>
                        <a14:foregroundMark x1="93377" y1="72849" x2="92857" y2="73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770" y="3831718"/>
            <a:ext cx="4455521" cy="302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715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9F72E1-3839-992E-A62C-082CCE6AB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120" y="2533559"/>
            <a:ext cx="10515600" cy="1325563"/>
          </a:xfrm>
        </p:spPr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354190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855E9E-4BD2-B6C7-063F-232FA3F29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804" y="79899"/>
            <a:ext cx="11938233" cy="1325563"/>
          </a:xfrm>
        </p:spPr>
        <p:txBody>
          <a:bodyPr>
            <a:normAutofit/>
          </a:bodyPr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игры «для себя» к игре, ориентированной на зрителя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365CCE-8878-899C-FA96-AC707EBE6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207" y="1782402"/>
            <a:ext cx="11455586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игры, в которой главное - сам процесс, к игре, где значимы и процесс, и результат;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игры в малой группе сверстников, исполняющих аналогичные («параллельные») роли, к игре в группе из пяти-семи сверстников, ролевые позиции которых различны (равноправие, подчинение, управление);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создания в игре драматизации простого «типичного» образа к воплощению целостного образа, в котором сочетаются эмоции, настроения героя, их смена. </a:t>
            </a:r>
          </a:p>
        </p:txBody>
      </p:sp>
    </p:spTree>
    <p:extLst>
      <p:ext uri="{BB962C8B-B14F-4D97-AF65-F5344CB8AC3E}">
        <p14:creationId xmlns:p14="http://schemas.microsoft.com/office/powerpoint/2010/main" val="2184221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>
            <a:extLst>
              <a:ext uri="{FF2B5EF4-FFF2-40B4-BE49-F238E27FC236}">
                <a16:creationId xmlns:a16="http://schemas.microsoft.com/office/drawing/2014/main" id="{2A218505-EC7B-09C5-5CFD-6F9302740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60" y="188956"/>
            <a:ext cx="11334226" cy="1325563"/>
          </a:xfrm>
        </p:spPr>
        <p:txBody>
          <a:bodyPr>
            <a:normAutofit/>
          </a:bodyPr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Организация театрализованной деятельности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67C6B6-1D55-66FC-3FDD-899A352AA39B}"/>
              </a:ext>
            </a:extLst>
          </p:cNvPr>
          <p:cNvSpPr txBox="1"/>
          <p:nvPr/>
        </p:nvSpPr>
        <p:spPr>
          <a:xfrm>
            <a:off x="270893" y="1610253"/>
            <a:ext cx="1181799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данном возрасте происходит </a:t>
            </a:r>
            <a:r>
              <a:rPr lang="ru-RU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углубление интереса к театрализованным играм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его дифференциация, заключающаяся в предпочтении определенного вида игры (драматизация или режиссерская), становлении мотивации интереса к игре как средству самовыражения.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E505F24-6F63-20F1-4D45-59B38D6EC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302" y="3857023"/>
            <a:ext cx="3692084" cy="2569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AF4B6F7-E0D2-62FD-BB8F-5866B1CE1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749" y="3857022"/>
            <a:ext cx="3692084" cy="2674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6B0D28C3-501D-FECD-B731-68FCEE1D5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15" y="3909274"/>
            <a:ext cx="3462465" cy="26221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376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D94A00-BF85-F31F-6BAC-591D3516C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418" y="306402"/>
            <a:ext cx="10515600" cy="1325563"/>
          </a:xfrm>
        </p:spPr>
        <p:txBody>
          <a:bodyPr/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Самовыражение детей – это? </a:t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BB5AC9-E47E-8E71-24DE-B0E6C4E28E8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878435" y="1313897"/>
            <a:ext cx="8205132" cy="164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Самовыражение детей дошкольного возраста понимается как возрастное проявление самостоятельности в той деятельности, которая требует творческого подхода. 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9A0C7A2-2BC0-0AAC-6E78-51DB620FC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8591"/>
            <a:ext cx="4275909" cy="2405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5DC956B-B274-F6BB-46D7-F3FD4937F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909" y="3646388"/>
            <a:ext cx="3672296" cy="32116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71F8AE5A-BF42-5D39-5A0B-200CCB105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230" y="3138591"/>
            <a:ext cx="3672296" cy="2836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607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B817FC-428E-8A33-9500-A18828321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973" y="18255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Активные и малоактивные дети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271A14-A0D7-6045-5F48-1458D237E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973" y="1253330"/>
            <a:ext cx="10515600" cy="5080357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группой наиболее активных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детей целесообразно драматизировать простейшие сказки, используя настольный театр;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малоактивными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драматизировать произведения с небольшим количеством действий.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Усложняются методы и приемы, используемые в младшей группе: ведение рассказа от первого лица, сопровождая текст и движения: «Я — петушок. Посмотрите, какой у меня яркий гребешок, какая бородка, как я важно хожу, как я звонко пою: ку-ка-ре-ку!»;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Настольный театр.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самостоятельного показа рекомендуются произведения: «Репка», «Теремок», «Колобок». Для показа воспитателем — «Два жадных медвежонка», «Лиса и гуси», «Лиса, заяц и петух».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драматизации использовать отрывки из сказок, где есть повторы, а затем и всю сказку.</a:t>
            </a:r>
          </a:p>
        </p:txBody>
      </p:sp>
    </p:spTree>
    <p:extLst>
      <p:ext uri="{BB962C8B-B14F-4D97-AF65-F5344CB8AC3E}">
        <p14:creationId xmlns:p14="http://schemas.microsoft.com/office/powerpoint/2010/main" val="308619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BC27AD-D580-A74D-032E-3BF733D6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694" y="-96270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Театрально – игровой опыт детей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E9C8FA-E4CE-D795-0ABB-2EEF7ED82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29293"/>
            <a:ext cx="8121244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Расширение театрально-игрового опыта детей осуществляется </a:t>
            </a:r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счет освоения игры-драматизации.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Многоперсонажные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игры-драматизации по текстам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двухтрехчастных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сказок о животных и волшебных сказок («Гуси-лебеди»);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Игры-драматизации по текстам рассказов на темы «Труд взрослых»;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Постановка спектакля по произведению.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E2B213F-F6FF-2F54-AA06-9B2BBB5C0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092" y="908516"/>
            <a:ext cx="3987567" cy="2990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CE3AAB7-F0EF-C243-D5E1-12CBBCD8F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940" y="3899191"/>
            <a:ext cx="4069869" cy="28325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272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6 Простая тростевая кукла без механики. Как управлять театральной куклой">
            <a:hlinkClick r:id="" action="ppaction://media"/>
            <a:extLst>
              <a:ext uri="{FF2B5EF4-FFF2-40B4-BE49-F238E27FC236}">
                <a16:creationId xmlns:a16="http://schemas.microsoft.com/office/drawing/2014/main" id="{EC7B3388-577B-B837-7EFE-E6C9658981B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5" cy="6858000"/>
          </a:xfrm>
        </p:spPr>
      </p:pic>
    </p:spTree>
    <p:extLst>
      <p:ext uri="{BB962C8B-B14F-4D97-AF65-F5344CB8AC3E}">
        <p14:creationId xmlns:p14="http://schemas.microsoft.com/office/powerpoint/2010/main" val="125329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1 Тростевая кукла. Индивидуальное мастерство актера-кукловода">
            <a:hlinkClick r:id="" action="ppaction://media"/>
            <a:extLst>
              <a:ext uri="{FF2B5EF4-FFF2-40B4-BE49-F238E27FC236}">
                <a16:creationId xmlns:a16="http://schemas.microsoft.com/office/drawing/2014/main" id="{BCE84D2F-1798-7FCF-1155-734883FD40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8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02F53F-2DE3-6EEB-0C47-CDDA024A4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71" y="-62714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Расширение игрового опыта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FCB7B4-4E51-33C6-20D9-1DB97F649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723" y="1178958"/>
            <a:ext cx="11808554" cy="51211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Расширение игрового опыта детей происходит также за счет освоения театрализованной игры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В возрасте 5 лет ребенок осваивает разные виды настольного театра: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мягкой игрушки,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вязаный театр,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конусный театр,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театр народной игрушки и плоскостных фигур. </a:t>
            </a:r>
          </a:p>
          <a:p>
            <a:pPr marL="0" indent="0">
              <a:buNone/>
            </a:pPr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Новым содержанием становятся действия с куклами на </a:t>
            </a:r>
            <a:r>
              <a:rPr lang="ru-RU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гапите</a:t>
            </a:r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indent="0"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Доступен детям театр верховых кукол (без ширмы, а к концу учебного года - и с ширмой)</a:t>
            </a:r>
          </a:p>
        </p:txBody>
      </p:sp>
    </p:spTree>
    <p:extLst>
      <p:ext uri="{BB962C8B-B14F-4D97-AF65-F5344CB8AC3E}">
        <p14:creationId xmlns:p14="http://schemas.microsoft.com/office/powerpoint/2010/main" val="23177264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647</Words>
  <Application>Microsoft Office PowerPoint</Application>
  <PresentationFormat>Широкоэкранный</PresentationFormat>
  <Paragraphs>42</Paragraphs>
  <Slides>14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Tahoma</vt:lpstr>
      <vt:lpstr>Wingdings</vt:lpstr>
      <vt:lpstr>Office Theme</vt:lpstr>
      <vt:lpstr>Организация театрализованной деятельности в  Средней группе детей  4 – 5 лет </vt:lpstr>
      <vt:lpstr>От игры «для себя» к игре, ориентированной на зрителя</vt:lpstr>
      <vt:lpstr>Организация театрализованной деятельности</vt:lpstr>
      <vt:lpstr>Самовыражение детей – это?  </vt:lpstr>
      <vt:lpstr>Активные и малоактивные дети</vt:lpstr>
      <vt:lpstr>Театрально – игровой опыт детей</vt:lpstr>
      <vt:lpstr>Презентация PowerPoint</vt:lpstr>
      <vt:lpstr>Презентация PowerPoint</vt:lpstr>
      <vt:lpstr>Расширение игрового опыта</vt:lpstr>
      <vt:lpstr>Театральные умения дошкольников</vt:lpstr>
      <vt:lpstr>Театральные умения дошкольников</vt:lpstr>
      <vt:lpstr>Театральные умения дошкольников</vt:lpstr>
      <vt:lpstr>Развитие интереса к творчеству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User</dc:creator>
  <cp:lastModifiedBy>darya Lukanchicova</cp:lastModifiedBy>
  <cp:revision>7</cp:revision>
  <dcterms:created xsi:type="dcterms:W3CDTF">2020-05-18T13:29:51Z</dcterms:created>
  <dcterms:modified xsi:type="dcterms:W3CDTF">2025-02-14T10:03:55Z</dcterms:modified>
</cp:coreProperties>
</file>