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9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4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2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8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7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BB40A0-AAE1-4D1B-A64B-24B85457C6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16C545D-12F0-43EA-8D24-6C7059444AC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09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7B4885F-A6BA-4EB7-B590-306D9E891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9"/>
          <a:stretch/>
        </p:blipFill>
        <p:spPr bwMode="auto">
          <a:xfrm>
            <a:off x="2162890" y="1308609"/>
            <a:ext cx="8275930" cy="296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3D767-203F-497F-BB62-D3AE66FD0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173912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Городской конкурс-фестиваль 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«По улицам Екатеринбурга»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2916EB-0297-440A-8212-9569CBD07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655" y="4359928"/>
            <a:ext cx="10058400" cy="203023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Команда:</a:t>
            </a:r>
          </a:p>
          <a:p>
            <a:pPr algn="ctr"/>
            <a:r>
              <a:rPr lang="ru-RU" sz="3600" b="1" dirty="0"/>
              <a:t>«ДРУЖИНА»</a:t>
            </a:r>
          </a:p>
          <a:p>
            <a:pPr algn="r"/>
            <a:r>
              <a:rPr lang="ru-RU" sz="2300" b="1" dirty="0"/>
              <a:t>Педагог:</a:t>
            </a:r>
            <a:r>
              <a:rPr lang="ru-RU" sz="2000" b="1" dirty="0"/>
              <a:t> </a:t>
            </a:r>
          </a:p>
          <a:p>
            <a:pPr algn="r"/>
            <a:r>
              <a:rPr lang="ru-RU" sz="2000" dirty="0"/>
              <a:t>Мурашова Алёна Юрьевна, воспитатель</a:t>
            </a:r>
            <a:endParaRPr lang="ru-RU" sz="2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11C81-B910-461F-9C62-D0FF2A2400AF}"/>
              </a:ext>
            </a:extLst>
          </p:cNvPr>
          <p:cNvSpPr txBox="1"/>
          <p:nvPr/>
        </p:nvSpPr>
        <p:spPr>
          <a:xfrm>
            <a:off x="1097281" y="467833"/>
            <a:ext cx="10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Муниципальное бюджетное дошкольное образовательное учреждение – детский сад № 384</a:t>
            </a:r>
          </a:p>
        </p:txBody>
      </p:sp>
      <p:pic>
        <p:nvPicPr>
          <p:cNvPr id="5" name="b3d0c24c2218f4d">
            <a:hlinkClick r:id="" action="ppaction://media"/>
            <a:extLst>
              <a:ext uri="{FF2B5EF4-FFF2-40B4-BE49-F238E27FC236}">
                <a16:creationId xmlns:a16="http://schemas.microsoft.com/office/drawing/2014/main" id="{0BB21F2A-BB36-4FB6-AFAE-BE8199CC8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041" y="6442456"/>
            <a:ext cx="406400" cy="406400"/>
          </a:xfrm>
          <a:prstGeom prst="rect">
            <a:avLst/>
          </a:prstGeom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0AFEC471-9AEA-4D6D-8F54-B0016BBBC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71" y="837165"/>
            <a:ext cx="3109470" cy="23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41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E80ABC-F69A-487E-9E21-1FAEE88B9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Создание настольной игры «УЛИЦА ЗАВОДОВ» стало не только увлекательным опытом, но и важным шагом к развитию образовательных методик для дошкольников. Мы уверены, что данная игра позволит детям не только весело провести время, но и узнавать новое о своем городе, его истории и культуре. </a:t>
            </a:r>
          </a:p>
          <a:p>
            <a:endParaRPr lang="ru-RU" dirty="0"/>
          </a:p>
          <a:p>
            <a:pPr algn="ctr"/>
            <a:r>
              <a:rPr lang="ru-RU" dirty="0"/>
              <a:t>Этот проект продемонстрировал, насколько важна интеграция игровых элементов в образовательный процесс, способствуя развитию интереса к самостоятельному изучению окружающего мира. В будущем планируется продолжить работу над расширением игровой коллекции и внедрением новых тем, а также запуск дополнительных мероприятий, направленных на популяризацию настольных игр как инструмента обучения.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D88D9-2F5D-4691-9B7B-D0A5FB4F8099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ЗАКЛЮЧЕНИЕ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CACCFC-0CC5-4BF3-BF3F-68DFB827E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6A46F6E-928C-495A-AA1A-EF7C1B11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964" y="1845733"/>
            <a:ext cx="5493715" cy="4511175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ПРИВЕТ! Мы – семья Костроминых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, и наша команда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«Дружина»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представляет вам настольную игру «УЛИЦА ЗАВОДОВ»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Цель нашей игры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– знакомство с историей, достопримечательностями и культурой  одной из улиц Уральской столицы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Задачи:</a:t>
            </a:r>
          </a:p>
          <a:p>
            <a:pPr marL="541338" indent="-541338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Познакомить участников с важными историческими событиями и личностями, связанными с улицей Проспект Орджоникидзе</a:t>
            </a:r>
          </a:p>
          <a:p>
            <a:pPr marL="541338" indent="-541338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Активно развивать критическое мышление игроков при ответе на вопросы по тематике игры</a:t>
            </a:r>
          </a:p>
          <a:p>
            <a:pPr marL="541338" indent="-541338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Сформировать у игроков чувство принадлежности к истории и культуре Екатеринбурга через взаимодействие с игровым процессом.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8095A-6BC8-4D16-8E7F-B9829CFFABE0}"/>
              </a:ext>
            </a:extLst>
          </p:cNvPr>
          <p:cNvSpPr txBox="1"/>
          <p:nvPr/>
        </p:nvSpPr>
        <p:spPr>
          <a:xfrm>
            <a:off x="1199693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ЗНАКОМСТВО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A8FDF9-E7D6-457F-8223-197BDFF6E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5B50E-3771-4D03-A4EA-FE16242C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197" r="10839" b="-197"/>
          <a:stretch/>
        </p:blipFill>
        <p:spPr>
          <a:xfrm>
            <a:off x="1112875" y="2052082"/>
            <a:ext cx="3593805" cy="3593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4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28DCC92-E670-4A07-AA15-74ECD6F6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60" y="1987502"/>
            <a:ext cx="4662731" cy="4023360"/>
          </a:xfrm>
        </p:spPr>
        <p:txBody>
          <a:bodyPr/>
          <a:lstStyle/>
          <a:p>
            <a:r>
              <a:rPr lang="ru-RU" dirty="0"/>
              <a:t>Улицу, которую мы выбрали для создания настольной игры – Проспект Орджоникидзе.  Улица названа так в честь Григория Орджоникидзе – человека</a:t>
            </a:r>
            <a:r>
              <a:rPr lang="ru-RU"/>
              <a:t>, который </a:t>
            </a:r>
            <a:r>
              <a:rPr lang="ru-RU" dirty="0"/>
              <a:t>вложил много сил и энергии в развитие Уралмашзавода.</a:t>
            </a:r>
          </a:p>
          <a:p>
            <a:r>
              <a:rPr lang="ru-RU" dirty="0"/>
              <a:t>Именно от Уралмашзавода берет свое начало Проспект Орджоникидзе и протягивается на 1,5 километра до большого перекрестка улиц Ломоносова и Уральских рабочих.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3FA2C-9E04-4EA1-A32C-23CE3F958E4C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ИСТОРИЯ</a:t>
            </a:r>
          </a:p>
        </p:txBody>
      </p:sp>
      <p:pic>
        <p:nvPicPr>
          <p:cNvPr id="2050" name="Picture 2" descr="Фото: igorlighter,  Wikimapia">
            <a:extLst>
              <a:ext uri="{FF2B5EF4-FFF2-40B4-BE49-F238E27FC236}">
                <a16:creationId xmlns:a16="http://schemas.microsoft.com/office/drawing/2014/main" id="{B3C4D4D5-A0C1-4089-882F-BE79BF5C6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8" b="6760"/>
          <a:stretch/>
        </p:blipFill>
        <p:spPr bwMode="auto">
          <a:xfrm>
            <a:off x="6972872" y="2544726"/>
            <a:ext cx="4230636" cy="2963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21E9B9-2BD9-459F-BC96-7C71D7CC5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F9202A-B268-4E30-8C9B-C0E2D64DD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628" y="1845734"/>
            <a:ext cx="4528051" cy="4448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создания игры мы выбрали круглое игровое поле, которое поделили на 6 равных частей. </a:t>
            </a:r>
          </a:p>
          <a:p>
            <a:pPr marL="0" indent="0">
              <a:buNone/>
            </a:pPr>
            <a:r>
              <a:rPr lang="ru-RU" u="sng" dirty="0"/>
              <a:t>Для каждой части мы обозначили тему:</a:t>
            </a:r>
          </a:p>
          <a:p>
            <a:pPr marL="538163" indent="-538163">
              <a:buFont typeface="Arial" panose="020B0604020202020204" pitchFamily="34" charset="0"/>
              <a:buChar char="•"/>
            </a:pPr>
            <a:r>
              <a:rPr lang="ru-RU" dirty="0"/>
              <a:t>ИСТОРИЯ</a:t>
            </a:r>
          </a:p>
          <a:p>
            <a:pPr marL="538163" indent="-538163">
              <a:buFont typeface="Arial" panose="020B0604020202020204" pitchFamily="34" charset="0"/>
              <a:buChar char="•"/>
            </a:pPr>
            <a:r>
              <a:rPr lang="ru-RU" dirty="0"/>
              <a:t>УЛИЦЫ-СОСЕДИ</a:t>
            </a:r>
          </a:p>
          <a:p>
            <a:pPr marL="538163" indent="-538163">
              <a:buFont typeface="Arial" panose="020B0604020202020204" pitchFamily="34" charset="0"/>
              <a:buChar char="•"/>
            </a:pPr>
            <a:r>
              <a:rPr lang="ru-RU" dirty="0"/>
              <a:t>ТРАНСПОРТ</a:t>
            </a:r>
          </a:p>
          <a:p>
            <a:pPr marL="538163" indent="-538163">
              <a:buFont typeface="Arial" panose="020B0604020202020204" pitchFamily="34" charset="0"/>
              <a:buChar char="•"/>
            </a:pPr>
            <a:r>
              <a:rPr lang="ru-RU" dirty="0"/>
              <a:t>ИНФРАСТРУКТУРА</a:t>
            </a:r>
          </a:p>
          <a:p>
            <a:pPr marL="538163" indent="-538163">
              <a:buFont typeface="Arial" panose="020B0604020202020204" pitchFamily="34" charset="0"/>
              <a:buChar char="•"/>
            </a:pPr>
            <a:r>
              <a:rPr lang="ru-RU" dirty="0"/>
              <a:t>ПРОПУСТИ ХОД</a:t>
            </a:r>
          </a:p>
          <a:p>
            <a:pPr marL="538163" indent="-538163">
              <a:buFont typeface="Arial" panose="020B0604020202020204" pitchFamily="34" charset="0"/>
              <a:buChar char="•"/>
            </a:pPr>
            <a:r>
              <a:rPr lang="ru-RU" dirty="0"/>
              <a:t>ВЫБОР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85518-BD12-433A-837C-7E774914CD40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ПРОЦЕСС СОЗДАНИЯ ИГРЫ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AC07B7-911F-4FF0-A17A-04C280828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1E96F3-BF42-4512-8662-05AE1703A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" y="1845734"/>
            <a:ext cx="3480235" cy="2719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1DE34C-6222-48B7-82A4-7253DE913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26" y="2324985"/>
            <a:ext cx="3530009" cy="2647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06C047-9367-4C6B-A4EC-3686A9E2D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97" y="3205688"/>
            <a:ext cx="3562776" cy="2672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B9B6B2-85C0-42D6-A744-F26B89938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1" y="4330995"/>
            <a:ext cx="3369340" cy="2527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1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BD4224-0908-45F8-B401-240D87D83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790" y="1845734"/>
            <a:ext cx="3712889" cy="4023360"/>
          </a:xfrm>
        </p:spPr>
        <p:txBody>
          <a:bodyPr/>
          <a:lstStyle/>
          <a:p>
            <a:r>
              <a:rPr lang="ru-RU" dirty="0"/>
              <a:t>Для каждой темы мы придумали по три вопроса и варианты ответов, из которых правильный только один</a:t>
            </a:r>
          </a:p>
          <a:p>
            <a:r>
              <a:rPr lang="ru-RU" dirty="0"/>
              <a:t>На обратной стороне каждой карточки мы сделали рамку и рисунок, которые соответствуют части игрового поля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ED6FF-CF4E-4696-B92F-90EBA7C7197E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ПРОЦЕСС СОЗДАНИЯ ИГРЫ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5AAA4-725D-4C34-9706-88169E2D6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507001-BD11-44C7-9491-3C254ABF6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318351"/>
            <a:ext cx="3629557" cy="272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F439A3-D711-46A9-8DF3-CFABE700D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58" r="11258"/>
          <a:stretch/>
        </p:blipFill>
        <p:spPr>
          <a:xfrm rot="5400000">
            <a:off x="1942166" y="1627680"/>
            <a:ext cx="3134564" cy="4179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E14659-69B5-48C1-9127-4D0680D7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8213" y="2604961"/>
            <a:ext cx="2943806" cy="3925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40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97 (1)">
            <a:hlinkClick r:id="" action="ppaction://media"/>
            <a:extLst>
              <a:ext uri="{FF2B5EF4-FFF2-40B4-BE49-F238E27FC236}">
                <a16:creationId xmlns:a16="http://schemas.microsoft.com/office/drawing/2014/main" id="{4A9E7730-23F2-4FB5-B7F5-7D611BF01A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075142" y="1019891"/>
            <a:ext cx="3495514" cy="638618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E902A-3C2A-4673-9A18-D9BAE4A271FC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ПРОЦЕСС СОЗДАНИЯ ИГРЫ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1B9333-C500-4433-8FF3-6EDCE0313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17799-2ABA-4C6E-97F6-ABAFB1E7D12E}"/>
              </a:ext>
            </a:extLst>
          </p:cNvPr>
          <p:cNvSpPr txBox="1"/>
          <p:nvPr/>
        </p:nvSpPr>
        <p:spPr>
          <a:xfrm>
            <a:off x="2721254" y="1880006"/>
            <a:ext cx="6203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ТАКОЕ ИГРОВОЕ ПОЛЕ У НАС ПОЛУЧИЛОСЬ</a:t>
            </a:r>
          </a:p>
        </p:txBody>
      </p:sp>
    </p:spTree>
    <p:extLst>
      <p:ext uri="{BB962C8B-B14F-4D97-AF65-F5344CB8AC3E}">
        <p14:creationId xmlns:p14="http://schemas.microsoft.com/office/powerpoint/2010/main" val="25343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F1AFAB-5CCD-4F66-8B62-E0F9C0D00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/>
          </a:p>
          <a:p>
            <a:r>
              <a:rPr lang="ru-RU" b="1" dirty="0"/>
              <a:t>ПЕРЕД НАЧАЛОМ ИГРЫ ОБЪЯСНЯЕМ ПРАВИЛА:</a:t>
            </a:r>
          </a:p>
          <a:p>
            <a:r>
              <a:rPr lang="ru-RU" dirty="0"/>
              <a:t>1. Определяем первого игрока путем любой считалочки</a:t>
            </a:r>
          </a:p>
          <a:p>
            <a:r>
              <a:rPr lang="ru-RU" dirty="0"/>
              <a:t>2. Первый игрок вращает стрелочку.</a:t>
            </a:r>
          </a:p>
          <a:p>
            <a:r>
              <a:rPr lang="ru-RU" dirty="0"/>
              <a:t>3. Стрелочка указывает на тему, из которой нужно взять карточку</a:t>
            </a:r>
          </a:p>
          <a:p>
            <a:r>
              <a:rPr lang="ru-RU" dirty="0"/>
              <a:t>4. на обратной стороне карточки написан вопрос и предложены ответы</a:t>
            </a:r>
          </a:p>
          <a:p>
            <a:r>
              <a:rPr lang="ru-RU" dirty="0"/>
              <a:t>5. Если игрок отвечает правильно – он забирает себе карточку (1 карточка = 1 выигрышный балл)</a:t>
            </a:r>
          </a:p>
          <a:p>
            <a:r>
              <a:rPr lang="ru-RU" dirty="0"/>
              <a:t>6. Если игрок ответил неверное, он убирает карточку в эту же тему в самый низ</a:t>
            </a:r>
          </a:p>
          <a:p>
            <a:r>
              <a:rPr lang="ru-RU" dirty="0"/>
              <a:t>7. Если стрелочка остановила на разделе «Пропускаю ход» – игрок пропускает ход</a:t>
            </a:r>
          </a:p>
          <a:p>
            <a:r>
              <a:rPr lang="ru-RU" dirty="0"/>
              <a:t>8. Если стрелочка остановилась на разделе «Выбор любой темы» – игрок выбирает карточку из любой темы и отвечает на вопрос.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D34B5-C662-462D-8F8F-92610BA8564E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ПРОЦЕСС ИГРЫ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8F8300-FD2A-4FD1-AA5F-579B73695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729">
            <a:hlinkClick r:id="" action="ppaction://media"/>
            <a:extLst>
              <a:ext uri="{FF2B5EF4-FFF2-40B4-BE49-F238E27FC236}">
                <a16:creationId xmlns:a16="http://schemas.microsoft.com/office/drawing/2014/main" id="{F1B3241B-83C7-4404-B19E-A2BB7DC6F8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3007" y="1860440"/>
            <a:ext cx="7351713" cy="4022725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34E7C-0899-4E5D-AA0B-06B461ABC793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ПРОЦЕСС ИГРЫ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06AA5B-3BB4-4C53-8124-F39E32C16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77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1735E0D-87C3-4348-8477-ACB7FF8DE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В ходе нашего проекта по созданию настольной игры для дошкольников на тему улицы Проспект Орджоникидзе города Екатеринбурга, мы реализовали несколько ключевых задач. Мы изучили особенности инфраструктуры и культурные аспекты данной улицы, что позволило нам подобрать интересные и познавательные элементы для игры. </a:t>
            </a:r>
          </a:p>
          <a:p>
            <a:pPr algn="ctr"/>
            <a:r>
              <a:rPr lang="ru-RU" sz="2400" dirty="0"/>
              <a:t>В результате была разработана концепция, которая включает в себя игровые задания, направленные на развитие логического мышления, командного взаимодействия и знакомство с окружающим миром.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1ED29-7461-4FCE-AAFE-95205BFBCF78}"/>
              </a:ext>
            </a:extLst>
          </p:cNvPr>
          <p:cNvSpPr txBox="1"/>
          <p:nvPr/>
        </p:nvSpPr>
        <p:spPr>
          <a:xfrm>
            <a:off x="1177747" y="395021"/>
            <a:ext cx="950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ПОДВЕДЕНИЕ ИТОГОВ ИГРЫ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0CF291-EF5F-4B65-AF25-293356023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3" y="117851"/>
            <a:ext cx="1530654" cy="14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244</TotalTime>
  <Words>549</Words>
  <Application>Microsoft Office PowerPoint</Application>
  <PresentationFormat>Широкоэкранный</PresentationFormat>
  <Paragraphs>50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Ретро</vt:lpstr>
      <vt:lpstr>Городской конкурс-фестиваль  «По улицам Екатеринбурга»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конкурс-фестиваль  «По улицам Екатеринбурга»</dc:title>
  <dc:creator>Daria Kostromina</dc:creator>
  <cp:lastModifiedBy>Daria Kostromina</cp:lastModifiedBy>
  <cp:revision>26</cp:revision>
  <dcterms:created xsi:type="dcterms:W3CDTF">2025-10-20T05:15:26Z</dcterms:created>
  <dcterms:modified xsi:type="dcterms:W3CDTF">2025-10-25T08:17:14Z</dcterms:modified>
</cp:coreProperties>
</file>