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7" r:id="rId10"/>
    <p:sldId id="269" r:id="rId11"/>
    <p:sldId id="264" r:id="rId12"/>
    <p:sldId id="265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B"/>
    <a:srgbClr val="B5C45C"/>
    <a:srgbClr val="69C788"/>
    <a:srgbClr val="6EC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67C4A-FF57-4F34-B03B-85609F9E4FA0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F327C-CF17-43C0-A52C-97A7454EC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F327C-CF17-43C0-A52C-97A7454EC07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0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8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4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9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8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0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72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2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6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03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0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D11A7-F76C-4420-B281-36DE3B937A4B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3E716-4E18-4D7B-BB3F-17524FE37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31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руглая лента лицом вверх 5"/>
          <p:cNvSpPr/>
          <p:nvPr/>
        </p:nvSpPr>
        <p:spPr>
          <a:xfrm>
            <a:off x="644056" y="2449002"/>
            <a:ext cx="10209056" cy="1901616"/>
          </a:xfrm>
          <a:prstGeom prst="ellipseRibbon2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Екатеринбурга» 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4822256" y="125128"/>
            <a:ext cx="2906830" cy="895149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детский сад № 384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8932244" y="5476774"/>
            <a:ext cx="3099336" cy="1112681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– воспитанники подготовительной к школе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202858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несколько документов 2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4261899" y="211756"/>
            <a:ext cx="3765569" cy="639034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73871" y="558546"/>
            <a:ext cx="2335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lvl="0"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842203" y="1649400"/>
            <a:ext cx="3180170" cy="1093569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домашнюю мастерскую по изготовлению книжки – малышки «Рядом с 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Плотинкой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7"/>
          <a:stretch/>
        </p:blipFill>
        <p:spPr>
          <a:xfrm>
            <a:off x="2334277" y="3126802"/>
            <a:ext cx="2468741" cy="2523615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23887"/>
          <a:stretch/>
        </p:blipFill>
        <p:spPr>
          <a:xfrm>
            <a:off x="1243337" y="211756"/>
            <a:ext cx="2059388" cy="2531213"/>
          </a:xfrm>
          <a:prstGeom prst="rect">
            <a:avLst/>
          </a:prstGeom>
          <a:ln w="127000" cap="sq">
            <a:solidFill>
              <a:srgbClr val="FFFF9B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4" y="2407172"/>
            <a:ext cx="1776547" cy="3146651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23010" r="14706" b="15077"/>
          <a:stretch/>
        </p:blipFill>
        <p:spPr>
          <a:xfrm>
            <a:off x="6208313" y="1204877"/>
            <a:ext cx="1228477" cy="1596123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79474" y="5854689"/>
            <a:ext cx="3589444" cy="6432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–малышка «Рядом с </a:t>
            </a:r>
            <a:r>
              <a:rPr lang="ru-RU" sz="1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Плотинкой</a:t>
            </a:r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Вани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61" y="3009063"/>
            <a:ext cx="5535986" cy="3693195"/>
          </a:xfrm>
          <a:prstGeom prst="rect">
            <a:avLst/>
          </a:prstGeom>
        </p:spPr>
      </p:pic>
      <p:pic>
        <p:nvPicPr>
          <p:cNvPr id="17" name="Рисунок 16" descr="Консультация для родителей Секреты Екатеринбурга или квест - история - PowerPoint (Сбой активации продукта)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t="15284" r="20174" b="17270"/>
          <a:stretch/>
        </p:blipFill>
        <p:spPr>
          <a:xfrm>
            <a:off x="5412439" y="3471627"/>
            <a:ext cx="3617430" cy="2011679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8892908" y="5854689"/>
            <a:ext cx="3129465" cy="797066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Проконсультировать родителей: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провести экскурсию ребёнку»</a:t>
            </a:r>
          </a:p>
        </p:txBody>
      </p:sp>
    </p:spTree>
    <p:extLst>
      <p:ext uri="{BB962C8B-B14F-4D97-AF65-F5344CB8AC3E}">
        <p14:creationId xmlns:p14="http://schemas.microsoft.com/office/powerpoint/2010/main" val="134429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9071172" y="1847049"/>
            <a:ext cx="2951201" cy="887001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с детьми 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«Уральская лиственница»</a:t>
            </a:r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250635" y="516857"/>
            <a:ext cx="259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algn="ctr"/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>
            <a:off x="3665551" y="113524"/>
            <a:ext cx="3490624" cy="726498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3" y="1026508"/>
            <a:ext cx="4553446" cy="3415084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19" y="1464823"/>
            <a:ext cx="3384604" cy="2538453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3" y="4707505"/>
            <a:ext cx="2647783" cy="1985837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18" y="4707504"/>
            <a:ext cx="2647784" cy="1985838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96" y="4707504"/>
            <a:ext cx="2647782" cy="1985837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57" y="4707504"/>
            <a:ext cx="2647784" cy="1985837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169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несколько документов 1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327572" y="516857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321537" y="22335"/>
            <a:ext cx="3522429" cy="742401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92765" y="1163188"/>
            <a:ext cx="2951201" cy="858741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макет «Городская плотина»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3" y="5106919"/>
            <a:ext cx="2194543" cy="1645908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3" y="2900156"/>
            <a:ext cx="2635567" cy="1976675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05" y="5097658"/>
            <a:ext cx="2194543" cy="1645907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6DA496-BB77-4F7B-9654-BAEF78F77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31" y="2387724"/>
            <a:ext cx="2728465" cy="2046349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Прямоугольник с двумя скругленными противолежащими углами 11">
            <a:extLst>
              <a:ext uri="{FF2B5EF4-FFF2-40B4-BE49-F238E27FC236}">
                <a16:creationId xmlns:a16="http://schemas.microsoft.com/office/drawing/2014/main" id="{EC5E8FD3-CC06-4B66-A6C6-275157F1D5C2}"/>
              </a:ext>
            </a:extLst>
          </p:cNvPr>
          <p:cNvSpPr/>
          <p:nvPr/>
        </p:nvSpPr>
        <p:spPr>
          <a:xfrm>
            <a:off x="7121428" y="1220032"/>
            <a:ext cx="3899488" cy="745052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карты города и края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совместно с родителями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D83E02-94AF-465C-BADE-25E7F3F63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27" y="2123012"/>
            <a:ext cx="1402867" cy="2495199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Скругленный прямоугольник 20">
            <a:extLst>
              <a:ext uri="{FF2B5EF4-FFF2-40B4-BE49-F238E27FC236}">
                <a16:creationId xmlns:a16="http://schemas.microsoft.com/office/drawing/2014/main" id="{32D8B91B-039E-4E99-88B7-ABA637014954}"/>
              </a:ext>
            </a:extLst>
          </p:cNvPr>
          <p:cNvSpPr/>
          <p:nvPr/>
        </p:nvSpPr>
        <p:spPr>
          <a:xfrm>
            <a:off x="5775782" y="4553220"/>
            <a:ext cx="1606163" cy="5168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Земли</a:t>
            </a:r>
          </a:p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Даши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7247BD-71A8-4875-94A5-08480687F5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96" y="4296009"/>
            <a:ext cx="1534762" cy="2046349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Скругленный прямоугольник 19">
            <a:extLst>
              <a:ext uri="{FF2B5EF4-FFF2-40B4-BE49-F238E27FC236}">
                <a16:creationId xmlns:a16="http://schemas.microsoft.com/office/drawing/2014/main" id="{B9DBF685-803A-452C-99C9-884E405C2259}"/>
              </a:ext>
            </a:extLst>
          </p:cNvPr>
          <p:cNvSpPr/>
          <p:nvPr/>
        </p:nvSpPr>
        <p:spPr>
          <a:xfrm>
            <a:off x="7100106" y="6235518"/>
            <a:ext cx="2035534" cy="55659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Екатеринбурга</a:t>
            </a:r>
          </a:p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Ники 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E76FA5-0E9E-4E25-B64A-6B686D63C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7"/>
          <a:stretch/>
        </p:blipFill>
        <p:spPr>
          <a:xfrm>
            <a:off x="8468096" y="2339095"/>
            <a:ext cx="1967990" cy="2179809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Скругленный прямоугольник 21">
            <a:extLst>
              <a:ext uri="{FF2B5EF4-FFF2-40B4-BE49-F238E27FC236}">
                <a16:creationId xmlns:a16="http://schemas.microsoft.com/office/drawing/2014/main" id="{287C1A0E-2460-4D56-8BE6-B4880E85E208}"/>
              </a:ext>
            </a:extLst>
          </p:cNvPr>
          <p:cNvSpPr/>
          <p:nvPr/>
        </p:nvSpPr>
        <p:spPr>
          <a:xfrm>
            <a:off x="8867891" y="4509417"/>
            <a:ext cx="1439186" cy="5088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Земли </a:t>
            </a:r>
          </a:p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Ксюши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2CFE01-F17E-48A0-A39C-1075A32205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035" y="4059385"/>
            <a:ext cx="1413337" cy="2519598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Скругленный прямоугольник 22">
            <a:extLst>
              <a:ext uri="{FF2B5EF4-FFF2-40B4-BE49-F238E27FC236}">
                <a16:creationId xmlns:a16="http://schemas.microsoft.com/office/drawing/2014/main" id="{6A3E9153-BCF7-4DB6-B832-28FDA08D29B5}"/>
              </a:ext>
            </a:extLst>
          </p:cNvPr>
          <p:cNvSpPr/>
          <p:nvPr/>
        </p:nvSpPr>
        <p:spPr>
          <a:xfrm>
            <a:off x="10239881" y="6144973"/>
            <a:ext cx="2030932" cy="64864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Екатеринбурга</a:t>
            </a:r>
          </a:p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Арсения</a:t>
            </a:r>
          </a:p>
        </p:txBody>
      </p:sp>
    </p:spTree>
    <p:extLst>
      <p:ext uri="{BB962C8B-B14F-4D97-AF65-F5344CB8AC3E}">
        <p14:creationId xmlns:p14="http://schemas.microsoft.com/office/powerpoint/2010/main" val="844611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несколько документов 1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71422" y="516857"/>
            <a:ext cx="275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169627" y="0"/>
            <a:ext cx="3765569" cy="639034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1" y="1082176"/>
            <a:ext cx="4215738" cy="3161804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67" y="3947692"/>
            <a:ext cx="3454673" cy="2591005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042806" y="93477"/>
            <a:ext cx="3545849" cy="1091114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«Сувенир «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Плотинка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14471" b="20162"/>
          <a:stretch/>
        </p:blipFill>
        <p:spPr>
          <a:xfrm>
            <a:off x="835204" y="4762147"/>
            <a:ext cx="3234431" cy="1659177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8"/>
          <a:stretch/>
        </p:blipFill>
        <p:spPr>
          <a:xfrm>
            <a:off x="6124659" y="2335885"/>
            <a:ext cx="1675429" cy="1093115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" t="5203" r="4593" b="16261"/>
          <a:stretch/>
        </p:blipFill>
        <p:spPr>
          <a:xfrm>
            <a:off x="4847733" y="4882792"/>
            <a:ext cx="2248654" cy="1417885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6026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несколько документов 1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усеченными соседними углами 2"/>
          <p:cNvSpPr/>
          <p:nvPr/>
        </p:nvSpPr>
        <p:spPr>
          <a:xfrm>
            <a:off x="169627" y="1029286"/>
            <a:ext cx="4814596" cy="951666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-показ экскурсионной программы «Сердце Екатеринбурга» 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13628" y="531273"/>
            <a:ext cx="2279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lvl="0"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63FC44-47DC-4F3D-BC29-A4AB45DA0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3" y="2571667"/>
            <a:ext cx="3937006" cy="2952754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с двумя скругленными соседними углами 4">
            <a:extLst>
              <a:ext uri="{FF2B5EF4-FFF2-40B4-BE49-F238E27FC236}">
                <a16:creationId xmlns:a16="http://schemas.microsoft.com/office/drawing/2014/main" id="{4BE9A182-F1FA-4987-B0EB-A8224B4E5896}"/>
              </a:ext>
            </a:extLst>
          </p:cNvPr>
          <p:cNvSpPr/>
          <p:nvPr/>
        </p:nvSpPr>
        <p:spPr>
          <a:xfrm>
            <a:off x="5732176" y="1291842"/>
            <a:ext cx="4814596" cy="484216"/>
          </a:xfrm>
          <a:prstGeom prst="round2Same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проекта. Рефлексия.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1974F1-E8C7-4C88-BB5E-7C6897C1FC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/>
          <a:stretch/>
        </p:blipFill>
        <p:spPr>
          <a:xfrm>
            <a:off x="7634990" y="2141302"/>
            <a:ext cx="4387383" cy="2575396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1D7FFF-857F-4271-8C4A-59D7DB17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t="15772"/>
          <a:stretch/>
        </p:blipFill>
        <p:spPr>
          <a:xfrm>
            <a:off x="4388613" y="4019715"/>
            <a:ext cx="3249904" cy="2575396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52429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F22116-1D37-4B3B-8381-E526A3FE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6" y="304349"/>
            <a:ext cx="5130938" cy="3848203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76E7A1-E57C-4C0F-A9DA-5024C09619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0"/>
          <a:stretch/>
        </p:blipFill>
        <p:spPr>
          <a:xfrm>
            <a:off x="6069742" y="2655088"/>
            <a:ext cx="5822002" cy="3848202"/>
          </a:xfrm>
          <a:prstGeom prst="rect">
            <a:avLst/>
          </a:prstGeom>
          <a:ln w="2286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5451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877954" y="4947386"/>
            <a:ext cx="7132320" cy="1626670"/>
          </a:xfrm>
          <a:prstGeom prst="ribbon2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598312" y="1846053"/>
            <a:ext cx="3513220" cy="1200343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Самореализация детей посредством изготовления и использования макета в детской деятельности</a:t>
            </a: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8747183" y="1768416"/>
            <a:ext cx="2917817" cy="1277980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представления детей о важном этапе жизни города </a:t>
            </a: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598312" y="3224464"/>
            <a:ext cx="3513220" cy="1366787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образовательной организации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–родительскому сотрудничеству в рамках проекта</a:t>
            </a: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8747184" y="3224463"/>
            <a:ext cx="2917817" cy="1366787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чувства сопричастности к жизни родного города</a:t>
            </a:r>
          </a:p>
        </p:txBody>
      </p:sp>
    </p:spTree>
    <p:extLst>
      <p:ext uri="{BB962C8B-B14F-4D97-AF65-F5344CB8AC3E}">
        <p14:creationId xmlns:p14="http://schemas.microsoft.com/office/powerpoint/2010/main" val="39036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7688947" y="158358"/>
            <a:ext cx="4235116" cy="1289785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</a:p>
        </p:txBody>
      </p:sp>
      <p:sp>
        <p:nvSpPr>
          <p:cNvPr id="6" name="Выноска со стрелкой вправо 5"/>
          <p:cNvSpPr/>
          <p:nvPr/>
        </p:nvSpPr>
        <p:spPr>
          <a:xfrm flipH="1">
            <a:off x="8031097" y="2604721"/>
            <a:ext cx="3892966" cy="30897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158"/>
            </a:avLst>
          </a:pr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 интереса к жизни родного города у детей посредством самореализации в проекте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Екатеринбурга»</a:t>
            </a:r>
          </a:p>
        </p:txBody>
      </p:sp>
      <p:sp>
        <p:nvSpPr>
          <p:cNvPr id="7" name="Двойная волна 6"/>
          <p:cNvSpPr/>
          <p:nvPr/>
        </p:nvSpPr>
        <p:spPr>
          <a:xfrm>
            <a:off x="308917" y="596984"/>
            <a:ext cx="4659261" cy="136260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интересным фактом - возникновение плотины города </a:t>
            </a:r>
          </a:p>
        </p:txBody>
      </p:sp>
      <p:sp>
        <p:nvSpPr>
          <p:cNvPr id="8" name="Двойная волна 7"/>
          <p:cNvSpPr/>
          <p:nvPr/>
        </p:nvSpPr>
        <p:spPr>
          <a:xfrm>
            <a:off x="2348652" y="2165859"/>
            <a:ext cx="4726006" cy="1395664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элементарное представление об устройстве плотины</a:t>
            </a:r>
          </a:p>
        </p:txBody>
      </p:sp>
      <p:sp>
        <p:nvSpPr>
          <p:cNvPr id="9" name="Двойная волна 8"/>
          <p:cNvSpPr/>
          <p:nvPr/>
        </p:nvSpPr>
        <p:spPr>
          <a:xfrm>
            <a:off x="260702" y="3767789"/>
            <a:ext cx="4687503" cy="1414914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творческую активность, мышление, память</a:t>
            </a:r>
          </a:p>
        </p:txBody>
      </p:sp>
      <p:sp>
        <p:nvSpPr>
          <p:cNvPr id="10" name="Двойная волна 9"/>
          <p:cNvSpPr/>
          <p:nvPr/>
        </p:nvSpPr>
        <p:spPr>
          <a:xfrm>
            <a:off x="2571488" y="5336665"/>
            <a:ext cx="4793381" cy="1193534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родителей к совместной деятельности с детьми в рамках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27206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7593606" y="133756"/>
            <a:ext cx="4312119" cy="1376412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0934" y="818985"/>
            <a:ext cx="5076196" cy="21593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областей: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развитие;</a:t>
            </a:r>
          </a:p>
          <a:p>
            <a:pPr marL="285750" indent="-285750" algn="ctr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развитие;</a:t>
            </a:r>
          </a:p>
          <a:p>
            <a:pPr marL="285750" indent="-285750" algn="ctr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развитие;</a:t>
            </a:r>
          </a:p>
          <a:p>
            <a:pPr marL="285750" indent="-285750" algn="ctr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развитие;</a:t>
            </a:r>
          </a:p>
          <a:p>
            <a:pPr marL="285750" indent="-285750" algn="ctr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</a:p>
          <a:p>
            <a:pPr marL="285750" indent="-285750" algn="ctr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60014" y="2757976"/>
            <a:ext cx="4416725" cy="16427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</a:t>
            </a: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творческий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ориентированный;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(2 недели)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55983" y="4181110"/>
            <a:ext cx="5395113" cy="15009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Clr>
                <a:srgbClr val="0070C0"/>
              </a:buClr>
              <a:buFont typeface="Wingdings" panose="05000000000000000000" pitchFamily="2" charset="2"/>
              <a:buChar char="v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в чемодане» – «Сердце Екатеринбурга»»</a:t>
            </a:r>
          </a:p>
          <a:p>
            <a:pPr algn="ctr">
              <a:buClr>
                <a:srgbClr val="0070C0"/>
              </a:buClr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9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несколько документов 2"/>
          <p:cNvSpPr/>
          <p:nvPr/>
        </p:nvSpPr>
        <p:spPr>
          <a:xfrm>
            <a:off x="8999621" y="163629"/>
            <a:ext cx="2926080" cy="1230589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963369" y="1596764"/>
            <a:ext cx="4312118" cy="125128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проблемной ситуации,</a:t>
            </a:r>
          </a:p>
          <a:p>
            <a:pPr algn="ctr"/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целепологание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963369" y="479818"/>
            <a:ext cx="2847393" cy="100102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проекта педагогом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962526" y="2988849"/>
            <a:ext cx="3638350" cy="1183907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деятельности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962526" y="4356051"/>
            <a:ext cx="4466123" cy="96252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962526" y="5540233"/>
            <a:ext cx="4543122" cy="9281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540576" y="3479992"/>
            <a:ext cx="5255394" cy="117283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проектной деятельности.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Рефлексия.</a:t>
            </a:r>
          </a:p>
        </p:txBody>
      </p:sp>
    </p:spTree>
    <p:extLst>
      <p:ext uri="{BB962C8B-B14F-4D97-AF65-F5344CB8AC3E}">
        <p14:creationId xmlns:p14="http://schemas.microsoft.com/office/powerpoint/2010/main" val="46900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98" y="1065627"/>
            <a:ext cx="2959804" cy="2139412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Блок-схема: несколько документов 2"/>
          <p:cNvSpPr/>
          <p:nvPr/>
        </p:nvSpPr>
        <p:spPr>
          <a:xfrm>
            <a:off x="9176368" y="192505"/>
            <a:ext cx="2834853" cy="1247877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0" y="6080"/>
            <a:ext cx="4794636" cy="90964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проблемной ситуации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r="4465" b="13898"/>
          <a:stretch/>
        </p:blipFill>
        <p:spPr>
          <a:xfrm>
            <a:off x="201222" y="2884819"/>
            <a:ext cx="3824476" cy="2813851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231073" y="3559660"/>
            <a:ext cx="2733597" cy="8870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Задаём проблемные вопросы, рассматривая макет «Русло реки»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889" y="5938572"/>
            <a:ext cx="3812246" cy="62930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книгу</a:t>
            </a:r>
          </a:p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«Сказания земли Уральской»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15199" y="5938572"/>
            <a:ext cx="4500438" cy="62930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Выясняем по результатам эксперимента «Сила воды», что она –движущая сила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06" y="2135333"/>
            <a:ext cx="4751115" cy="3563337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182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8574882" y="5883056"/>
            <a:ext cx="3503150" cy="680445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«Сувенир «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Плотинка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 </a:t>
            </a:r>
          </a:p>
        </p:txBody>
      </p:sp>
      <p:sp>
        <p:nvSpPr>
          <p:cNvPr id="3" name="Блок-схема: несколько документов 2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438199" y="505506"/>
            <a:ext cx="2159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>
            <a:off x="3212327" y="100867"/>
            <a:ext cx="5060405" cy="914400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деятельности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9078" y="1600068"/>
            <a:ext cx="3709884" cy="817295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почему городскую плотину называют «Сердцем Екатеринбурга»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15335" y="5819032"/>
            <a:ext cx="3743675" cy="744469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с детьми 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«Лиственница»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574882" y="4835291"/>
            <a:ext cx="3503150" cy="744468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макет «Городская плотина»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79078" y="4667528"/>
            <a:ext cx="3746909" cy="797066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Проконсультировать родителей: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провести экскурсию ребёнку»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97590" y="2635649"/>
            <a:ext cx="3709884" cy="907093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домашнюю мастерскую по изготовлению книжки – малышки 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«Рядом с </a:t>
            </a:r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Плотинкой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>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8315219" y="2761433"/>
            <a:ext cx="3606517" cy="874324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совместно с родителями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к макету плотины, создать 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экскурсионную программу</a:t>
            </a:r>
          </a:p>
        </p:txBody>
      </p:sp>
      <p:sp>
        <p:nvSpPr>
          <p:cNvPr id="15" name="Рамка 14"/>
          <p:cNvSpPr/>
          <p:nvPr/>
        </p:nvSpPr>
        <p:spPr>
          <a:xfrm>
            <a:off x="4084681" y="3844306"/>
            <a:ext cx="4230538" cy="1165254"/>
          </a:xfrm>
          <a:prstGeom prst="fram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показ экскурсионной программы «Сердце Екатеринбурга»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воспитанников других групп </a:t>
            </a: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8211852" y="1638484"/>
            <a:ext cx="3709884" cy="914400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карты города и края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совместно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32921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31305" r="20926" b="15884"/>
          <a:stretch/>
        </p:blipFill>
        <p:spPr>
          <a:xfrm>
            <a:off x="166978" y="1238340"/>
            <a:ext cx="4083703" cy="2282544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с двумя усеченными соседними углами 1"/>
          <p:cNvSpPr/>
          <p:nvPr/>
        </p:nvSpPr>
        <p:spPr>
          <a:xfrm>
            <a:off x="3873958" y="174927"/>
            <a:ext cx="4369869" cy="686617"/>
          </a:xfrm>
          <a:prstGeom prst="snip2SameRect">
            <a:avLst>
              <a:gd name="adj1" fmla="val 16667"/>
              <a:gd name="adj2" fmla="val 725"/>
            </a:avLst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9071171" y="1867217"/>
            <a:ext cx="2951201" cy="920891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почему городскую плотину называют  «Сердце Екатеринбурга»</a:t>
            </a:r>
          </a:p>
        </p:txBody>
      </p:sp>
      <p:sp>
        <p:nvSpPr>
          <p:cNvPr id="8" name="Блок-схема: несколько документов 7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466861" y="516857"/>
            <a:ext cx="2159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</p:txBody>
      </p:sp>
      <p:sp>
        <p:nvSpPr>
          <p:cNvPr id="14" name="Блок-схема: несколько документов 13"/>
          <p:cNvSpPr/>
          <p:nvPr/>
        </p:nvSpPr>
        <p:spPr>
          <a:xfrm>
            <a:off x="9071172" y="205023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296" y="456429"/>
            <a:ext cx="3458818" cy="593513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Знакомимся с современным видом плотины реки Исеть</a:t>
            </a:r>
            <a:r>
              <a:rPr lang="ru-RU" b="1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4" y="3897680"/>
            <a:ext cx="3508824" cy="2631618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873958" y="6148087"/>
            <a:ext cx="2775004" cy="57024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афиши «День города»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59671" y="5757364"/>
            <a:ext cx="5214380" cy="5861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альбома достопримечательностей города Екатеринбург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13" y="3046378"/>
            <a:ext cx="3258573" cy="2443930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42" y="3055164"/>
            <a:ext cx="3246859" cy="2435144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9809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38" y="2825220"/>
            <a:ext cx="4603114" cy="3452336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10" y="3722796"/>
            <a:ext cx="3890314" cy="2917736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15565" r="7957" b="6150"/>
          <a:stretch/>
        </p:blipFill>
        <p:spPr>
          <a:xfrm>
            <a:off x="333943" y="1030558"/>
            <a:ext cx="4513011" cy="3049829"/>
          </a:xfrm>
          <a:prstGeom prst="rect">
            <a:avLst/>
          </a:prstGeom>
          <a:ln w="88900" cap="sq" cmpd="thickThin">
            <a:solidFill>
              <a:srgbClr val="FFFF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8746435" y="1798455"/>
            <a:ext cx="3275937" cy="849329"/>
          </a:xfrm>
          <a:prstGeom prst="round2Diag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почему городскую плотину называют  «Сердце Екатеринбурга»</a:t>
            </a:r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9071172" y="174927"/>
            <a:ext cx="2951201" cy="1330192"/>
          </a:xfrm>
          <a:prstGeom prst="flowChartMultidocumen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350735" y="620201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</p:txBody>
      </p:sp>
      <p:sp>
        <p:nvSpPr>
          <p:cNvPr id="7" name="Прямоугольник с двумя усеченными соседними углами 6"/>
          <p:cNvSpPr/>
          <p:nvPr/>
        </p:nvSpPr>
        <p:spPr>
          <a:xfrm>
            <a:off x="3660950" y="141898"/>
            <a:ext cx="3463420" cy="716841"/>
          </a:xfrm>
          <a:prstGeom prst="snip2Same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734" y="4326982"/>
            <a:ext cx="2740769" cy="68898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  хороводные игры</a:t>
            </a: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86478" y="6140915"/>
            <a:ext cx="3419060" cy="62815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Старинная народная спортивная игра «Городки» совместно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4112511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509</Words>
  <Application>Microsoft Office PowerPoint</Application>
  <PresentationFormat>Широкоэкранный</PresentationFormat>
  <Paragraphs>125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ДС 384</cp:lastModifiedBy>
  <cp:revision>219</cp:revision>
  <dcterms:created xsi:type="dcterms:W3CDTF">2023-11-26T11:17:27Z</dcterms:created>
  <dcterms:modified xsi:type="dcterms:W3CDTF">2023-12-01T13:29:35Z</dcterms:modified>
</cp:coreProperties>
</file>