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рья лукьянчикова" initials="дл" lastIdx="1" clrIdx="0">
    <p:extLst>
      <p:ext uri="{19B8F6BF-5375-455C-9EA6-DF929625EA0E}">
        <p15:presenceInfo xmlns:p15="http://schemas.microsoft.com/office/powerpoint/2012/main" userId="045038f2b0f422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1" autoAdjust="0"/>
    <p:restoredTop sz="94660"/>
  </p:normalViewPr>
  <p:slideViewPr>
    <p:cSldViewPr snapToGrid="0">
      <p:cViewPr varScale="1">
        <p:scale>
          <a:sx n="96" d="100"/>
          <a:sy n="96" d="100"/>
        </p:scale>
        <p:origin x="20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31T11:58:57.798" idx="1">
    <p:pos x="7680" y="-2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5710E-06CC-4E6B-9FCA-FDFDDA253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E2C8B1-14B3-4847-A826-A7FCFAFC4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B944C-651F-4113-8C73-C3439B45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E190E6-D5BC-4AE9-8DFD-254BAD7F1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69EEA-0EE2-4255-8A5B-F1BC5594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04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01F90-0FC3-4A63-8663-EC858F99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83834B-A62C-4D22-9B58-6A9D846FD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ACD400-220E-4EEB-AA23-8F5230F2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F886D-BC6E-4B01-8E82-37577664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FE567-6FE6-4541-B747-2C4963B3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57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AFBF86-D18F-4A84-BD0F-23B9D746B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7CAAD3-3D93-4FFB-9188-4EFFE2F4C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48FA8D-4EC6-4CC5-A3B9-3F41A910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BBE32-45DA-44E9-B5F1-897CE3C1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67C3D4-D8B8-4B37-B7CD-684122C0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8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95BF7-8ABC-477C-8805-15A6E3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4CB326-E780-45B2-BDEB-EBC67ACAC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6CD4DE-6682-4BDD-ADCD-E7840CF8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68EEEA-780F-44D4-837A-2EC3470F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78E06-7784-4839-95D5-F1E8BACA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2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0A563-B1D7-48FD-B603-E433C199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2D9E9D-7E54-42E8-BAB1-8B345B8C0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A916D-2647-4B09-9581-4835059A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E61B4F-4EBE-4D74-9BE5-29F56F36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31E1DF-7729-44D1-8078-E794B8C4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0C086-D76C-4D99-9C6F-C36A80E9C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3EC1E1-8ACB-4E64-A5E8-2A5F9113D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E71D96-FCCA-4806-9D9E-DD07B2A17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55EBE-E63D-4E66-AABB-356B219E2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53EF68-EBDC-4D20-9600-E2029950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58D211-8FB5-401C-B233-2099EA13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3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2502-DA35-46DC-99A0-DAF9E8D1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3B8719-8E57-4E08-99C0-286F0A97B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CD5804-B358-430C-80DE-348ACE264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1FC3B9-172A-4C0B-AFC4-E7AEE4BF8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C02F1B-82CF-4706-AF00-BB1D5136B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FBC88B-D6D7-40B1-B33B-D795810C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F329599-00E5-4570-B132-B5EBD68F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E99254-5515-4501-8893-5AD99B89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3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91297-E6A1-4072-9A5F-EFD8F7702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3F5015-4ACC-4846-B93E-E36B865E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37D520-54FB-4FBF-B348-DFFBAF00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7E41E5-8BC7-4098-9024-EE4E8764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70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95F766-D2EC-429D-9F23-0B839FB5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27B41A-C98E-4C02-9712-94A755D8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AF331B-A955-4849-B0CF-BB37EFDC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8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53864-2521-45FA-8022-D4EEE27E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F3D05B-6EDC-43B2-8762-E8D1B2AB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2BB57B-9E55-4C61-919E-04B6A2E5C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83A52A-1301-4779-85AD-286179629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CC1FE5-45E5-495A-BC5C-34B0FEC7F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42D095-4D33-4A6A-85F8-3C420110D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5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77092-D218-4286-96AE-48F8D372F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E1475A-6784-452A-BF31-828EB6EB45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AE7050-C211-4319-A457-78769A6FA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D4BE9B-F091-4DB5-8D47-1264E43E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FDF554-3D16-4295-8095-01EEE49A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2763F8-DA76-45BF-A6DE-D4C63FEF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41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2CEE5-1E57-4B38-965D-F8731D31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5E0F67-5EAE-4479-93D7-43A8F1E78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3B2DF-2455-4E36-A781-C1F2669E4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885E9-F187-4FF5-A67A-31A6119A033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350ED3-7117-4C54-9D21-DFEC570FF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71491-DB87-4483-B67D-A7A1CB685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0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E140A9-6DB0-4151-BAA3-0E626DADF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5DE956-78AE-48FD-B7DF-D0AE98B44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7619" y="1907742"/>
            <a:ext cx="9144000" cy="1655762"/>
          </a:xfrm>
        </p:spPr>
        <p:txBody>
          <a:bodyPr/>
          <a:lstStyle/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калейдоскоп</a:t>
            </a:r>
          </a:p>
          <a:p>
            <a:endParaRPr lang="ru-RU" dirty="0"/>
          </a:p>
        </p:txBody>
      </p:sp>
      <p:sp>
        <p:nvSpPr>
          <p:cNvPr id="8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id="{CAB71B1E-0E0F-49A8-AA0F-78E2BC081E94}"/>
              </a:ext>
            </a:extLst>
          </p:cNvPr>
          <p:cNvSpPr/>
          <p:nvPr/>
        </p:nvSpPr>
        <p:spPr>
          <a:xfrm>
            <a:off x="6525237" y="2807159"/>
            <a:ext cx="2189526" cy="4325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запомни</a:t>
            </a:r>
          </a:p>
        </p:txBody>
      </p:sp>
      <p:sp>
        <p:nvSpPr>
          <p:cNvPr id="10" name="Прямоугольник: скругленные углы 9">
            <a:hlinkClick r:id="rId4" action="ppaction://hlinksldjump"/>
            <a:extLst>
              <a:ext uri="{FF2B5EF4-FFF2-40B4-BE49-F238E27FC236}">
                <a16:creationId xmlns:a16="http://schemas.microsoft.com/office/drawing/2014/main" id="{A3DD9CCD-D2AC-4AAC-9906-65A564173559}"/>
              </a:ext>
            </a:extLst>
          </p:cNvPr>
          <p:cNvSpPr/>
          <p:nvPr/>
        </p:nvSpPr>
        <p:spPr>
          <a:xfrm>
            <a:off x="6525237" y="4403349"/>
            <a:ext cx="2189526" cy="41701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</a:t>
            </a:r>
          </a:p>
        </p:txBody>
      </p:sp>
      <p:sp>
        <p:nvSpPr>
          <p:cNvPr id="12" name="Прямоугольник: скругленные углы 11">
            <a:hlinkClick r:id="rId5" action="ppaction://hlinksldjump"/>
            <a:extLst>
              <a:ext uri="{FF2B5EF4-FFF2-40B4-BE49-F238E27FC236}">
                <a16:creationId xmlns:a16="http://schemas.microsoft.com/office/drawing/2014/main" id="{7B9B030B-8E21-41F1-9A08-2DE3EEAB4F7B}"/>
              </a:ext>
            </a:extLst>
          </p:cNvPr>
          <p:cNvSpPr/>
          <p:nvPr/>
        </p:nvSpPr>
        <p:spPr>
          <a:xfrm>
            <a:off x="6525237" y="3354996"/>
            <a:ext cx="2189526" cy="4170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Легкий</a:t>
            </a:r>
          </a:p>
        </p:txBody>
      </p:sp>
      <p:sp>
        <p:nvSpPr>
          <p:cNvPr id="14" name="Прямоугольник: скругленные углы 13">
            <a:hlinkClick r:id="rId6" action="ppaction://hlinksldjump"/>
            <a:extLst>
              <a:ext uri="{FF2B5EF4-FFF2-40B4-BE49-F238E27FC236}">
                <a16:creationId xmlns:a16="http://schemas.microsoft.com/office/drawing/2014/main" id="{FCBFA86A-510E-4F32-9096-B611DF90F5DC}"/>
              </a:ext>
            </a:extLst>
          </p:cNvPr>
          <p:cNvSpPr/>
          <p:nvPr/>
        </p:nvSpPr>
        <p:spPr>
          <a:xfrm>
            <a:off x="6525237" y="3852076"/>
            <a:ext cx="2189526" cy="41701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EA8A5C-4A7E-49FA-B0A4-1EEB313A1C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2577" y="2807159"/>
            <a:ext cx="3149815" cy="4100798"/>
          </a:xfrm>
          <a:prstGeom prst="rect">
            <a:avLst/>
          </a:prstGeom>
        </p:spPr>
      </p:pic>
      <p:sp>
        <p:nvSpPr>
          <p:cNvPr id="17" name="Облачко с текстом: овальное 16">
            <a:extLst>
              <a:ext uri="{FF2B5EF4-FFF2-40B4-BE49-F238E27FC236}">
                <a16:creationId xmlns:a16="http://schemas.microsoft.com/office/drawing/2014/main" id="{BAB27423-1A46-4467-99E3-83CF65DC4BC8}"/>
              </a:ext>
            </a:extLst>
          </p:cNvPr>
          <p:cNvSpPr/>
          <p:nvPr/>
        </p:nvSpPr>
        <p:spPr>
          <a:xfrm>
            <a:off x="558265" y="-57586"/>
            <a:ext cx="4408372" cy="2656235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детишки!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Девочнки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мальчишки!У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меня есть предложение сыграть с вами в интересную игру</a:t>
            </a:r>
          </a:p>
        </p:txBody>
      </p:sp>
      <p:sp>
        <p:nvSpPr>
          <p:cNvPr id="18" name="Управляющая кнопка: &quot;Вперед&quot; или &quot;Следующий&quot;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D2C3803-6678-43FF-B687-4A2483BEB3C1}"/>
              </a:ext>
            </a:extLst>
          </p:cNvPr>
          <p:cNvSpPr/>
          <p:nvPr/>
        </p:nvSpPr>
        <p:spPr>
          <a:xfrm>
            <a:off x="11587993" y="6530829"/>
            <a:ext cx="604007" cy="32717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25E329-92D5-4AC5-81A0-09CF853B4C12}"/>
              </a:ext>
            </a:extLst>
          </p:cNvPr>
          <p:cNvSpPr txBox="1"/>
          <p:nvPr/>
        </p:nvSpPr>
        <p:spPr>
          <a:xfrm>
            <a:off x="2082567" y="6433067"/>
            <a:ext cx="6279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.©Лукьянчикова Дарья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8587D2-E7A2-49A7-AB51-E1A04DCF5AD0}"/>
              </a:ext>
            </a:extLst>
          </p:cNvPr>
          <p:cNvSpPr txBox="1"/>
          <p:nvPr/>
        </p:nvSpPr>
        <p:spPr>
          <a:xfrm>
            <a:off x="9177556" y="5879069"/>
            <a:ext cx="278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Работу выполнила</a:t>
            </a:r>
            <a:r>
              <a:rPr lang="ru-RU"/>
              <a:t>: Лукьянчикова </a:t>
            </a:r>
            <a:r>
              <a:rPr lang="ru-RU" dirty="0"/>
              <a:t>Дарья</a:t>
            </a:r>
          </a:p>
        </p:txBody>
      </p:sp>
    </p:spTree>
    <p:extLst>
      <p:ext uri="{BB962C8B-B14F-4D97-AF65-F5344CB8AC3E}">
        <p14:creationId xmlns:p14="http://schemas.microsoft.com/office/powerpoint/2010/main" val="104691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EF0128-4183-4C64-A010-71D8DE00F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28C3C03F-5C84-4FD3-90B1-CFA80E3F9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0"/>
            <a:ext cx="9333297" cy="1405288"/>
          </a:xfrm>
        </p:spPr>
        <p:txBody>
          <a:bodyPr>
            <a:normAutofit lnSpcReduction="10000"/>
          </a:bodyPr>
          <a:lstStyle/>
          <a:p>
            <a:r>
              <a:rPr lang="ru-RU" sz="4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«Игра запомни»</a:t>
            </a:r>
          </a:p>
          <a:p>
            <a:r>
              <a:rPr lang="ru-RU" sz="4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414913" y="1228397"/>
            <a:ext cx="944238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игре нужно будет запомнить предметы и их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расположение,назвать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исчезнувшие предметы. На экране появляются предметы.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Необходимо запомнить предмет и его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расположение.Далее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нажать на кнопку «убрать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предметы»,на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экране будет отсутствовать один предмет или два(в зависимости от уровня заданной сложности). Нужно отгадать какой ,какие предмет(ы) пропал(и) и выбрать внизу экрана правильный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ответ.Если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предмет(ы) выбран(ы)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верно,то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экране появится исчезнувший предмет.</a:t>
            </a:r>
          </a:p>
        </p:txBody>
      </p:sp>
      <p:sp>
        <p:nvSpPr>
          <p:cNvPr id="11" name="Управляющая кнопка: возврат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7139044-4726-4F73-B13C-7AE5BB98CFC5}"/>
              </a:ext>
            </a:extLst>
          </p:cNvPr>
          <p:cNvSpPr/>
          <p:nvPr/>
        </p:nvSpPr>
        <p:spPr>
          <a:xfrm>
            <a:off x="11489356" y="6472902"/>
            <a:ext cx="702644" cy="385098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4E6EE27-0F4F-4A56-97F8-C148157B4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794" y="6490687"/>
            <a:ext cx="63342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93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24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5497" y="79834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963" y="2683725"/>
            <a:ext cx="1885855" cy="18345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3237" y="4369851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9962" y="18117"/>
            <a:ext cx="2111388" cy="2105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6655" y="2422041"/>
            <a:ext cx="2935525" cy="1651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1910" y="2443596"/>
            <a:ext cx="1611411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6410" y="5004758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1410" y="2654228"/>
            <a:ext cx="3151905" cy="4102964"/>
          </a:xfrm>
          <a:prstGeom prst="rect">
            <a:avLst/>
          </a:prstGeom>
        </p:spPr>
      </p:pic>
      <p:sp>
        <p:nvSpPr>
          <p:cNvPr id="27" name="Управляющая кнопка: &quot;Вперед&quot; или &quot;Следующий&quot;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420BC0A-CAF0-4E35-804B-9EEEA87781B0}"/>
              </a:ext>
            </a:extLst>
          </p:cNvPr>
          <p:cNvSpPr/>
          <p:nvPr/>
        </p:nvSpPr>
        <p:spPr>
          <a:xfrm>
            <a:off x="11587993" y="6530829"/>
            <a:ext cx="604007" cy="32717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hlinkClick r:id="rId11" action="ppaction://hlinksldjump"/>
            <a:extLst>
              <a:ext uri="{FF2B5EF4-FFF2-40B4-BE49-F238E27FC236}">
                <a16:creationId xmlns:a16="http://schemas.microsoft.com/office/drawing/2014/main" id="{A0D595DF-25AA-4FE5-B875-9B925CB67B55}"/>
              </a:ext>
            </a:extLst>
          </p:cNvPr>
          <p:cNvSpPr/>
          <p:nvPr/>
        </p:nvSpPr>
        <p:spPr>
          <a:xfrm>
            <a:off x="1736521" y="100808"/>
            <a:ext cx="1979802" cy="3693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Убрать предметы</a:t>
            </a:r>
          </a:p>
        </p:txBody>
      </p:sp>
      <p:sp>
        <p:nvSpPr>
          <p:cNvPr id="48" name="Облачко с текстом: овальное 47">
            <a:extLst>
              <a:ext uri="{FF2B5EF4-FFF2-40B4-BE49-F238E27FC236}">
                <a16:creationId xmlns:a16="http://schemas.microsoft.com/office/drawing/2014/main" id="{E5D7CF73-46E6-478C-86FB-14698E753BDD}"/>
              </a:ext>
            </a:extLst>
          </p:cNvPr>
          <p:cNvSpPr/>
          <p:nvPr/>
        </p:nvSpPr>
        <p:spPr>
          <a:xfrm>
            <a:off x="1358531" y="1271692"/>
            <a:ext cx="2761082" cy="1704124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посмотри и запомни все предметы! 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7BFD868-E1CB-48E2-B416-FD07A56048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9028" y="6464989"/>
            <a:ext cx="63342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8472" y="203406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9087" y="2406792"/>
            <a:ext cx="2268097" cy="22064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1314" y="4455165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3411" y="570238"/>
            <a:ext cx="2111388" cy="2105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7349" y="2540419"/>
            <a:ext cx="2935525" cy="1651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6571" y="517341"/>
            <a:ext cx="1895495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6386" y="4830544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26802" y="2660865"/>
            <a:ext cx="3151905" cy="4102964"/>
          </a:xfrm>
          <a:prstGeom prst="rect">
            <a:avLst/>
          </a:prstGeom>
        </p:spPr>
      </p:pic>
      <p:sp>
        <p:nvSpPr>
          <p:cNvPr id="25" name="Облачко с текстом: овальное 24">
            <a:extLst>
              <a:ext uri="{FF2B5EF4-FFF2-40B4-BE49-F238E27FC236}">
                <a16:creationId xmlns:a16="http://schemas.microsoft.com/office/drawing/2014/main" id="{BA809502-720F-4CBE-90D7-A258C299BBF3}"/>
              </a:ext>
            </a:extLst>
          </p:cNvPr>
          <p:cNvSpPr/>
          <p:nvPr/>
        </p:nvSpPr>
        <p:spPr>
          <a:xfrm>
            <a:off x="1349054" y="1239254"/>
            <a:ext cx="2414424" cy="1704124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предмета не хватает?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4632C54-758F-438A-9267-870A35710061}"/>
              </a:ext>
            </a:extLst>
          </p:cNvPr>
          <p:cNvSpPr/>
          <p:nvPr/>
        </p:nvSpPr>
        <p:spPr>
          <a:xfrm>
            <a:off x="2154828" y="4830544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Пчёлка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0B95E58-19A4-423F-889A-75F9D3E1A621}"/>
              </a:ext>
            </a:extLst>
          </p:cNvPr>
          <p:cNvSpPr/>
          <p:nvPr/>
        </p:nvSpPr>
        <p:spPr>
          <a:xfrm>
            <a:off x="2154828" y="4255188"/>
            <a:ext cx="1729707" cy="5030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Зонтик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957A64F-27D8-46CC-BF69-03919D3CA1D1}"/>
              </a:ext>
            </a:extLst>
          </p:cNvPr>
          <p:cNvSpPr/>
          <p:nvPr/>
        </p:nvSpPr>
        <p:spPr>
          <a:xfrm>
            <a:off x="2131786" y="3696867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Ёжик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9368104A-23FF-42C7-B02F-2C54551D10F0}"/>
              </a:ext>
            </a:extLst>
          </p:cNvPr>
          <p:cNvSpPr/>
          <p:nvPr/>
        </p:nvSpPr>
        <p:spPr>
          <a:xfrm>
            <a:off x="2156578" y="5446788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Тучка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232142D-5C3E-4070-A82C-AAD20EC3EEE2}"/>
              </a:ext>
            </a:extLst>
          </p:cNvPr>
          <p:cNvSpPr/>
          <p:nvPr/>
        </p:nvSpPr>
        <p:spPr>
          <a:xfrm>
            <a:off x="3968172" y="4289972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7CFADA0-9C3E-46B5-A5EA-80DBF068EA64}"/>
              </a:ext>
            </a:extLst>
          </p:cNvPr>
          <p:cNvSpPr/>
          <p:nvPr/>
        </p:nvSpPr>
        <p:spPr>
          <a:xfrm>
            <a:off x="3947018" y="3678936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Грибочки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A1EDD7B-E5BF-4970-851E-BA99440826DF}"/>
              </a:ext>
            </a:extLst>
          </p:cNvPr>
          <p:cNvSpPr/>
          <p:nvPr/>
        </p:nvSpPr>
        <p:spPr>
          <a:xfrm>
            <a:off x="3968172" y="4897750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</a:p>
        </p:txBody>
      </p:sp>
      <p:sp>
        <p:nvSpPr>
          <p:cNvPr id="9" name="Управляющая кнопка: возврат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C1A6286-BBC4-47DE-A5BD-D2069D2DE6C6}"/>
              </a:ext>
            </a:extLst>
          </p:cNvPr>
          <p:cNvSpPr/>
          <p:nvPr/>
        </p:nvSpPr>
        <p:spPr>
          <a:xfrm>
            <a:off x="11489356" y="6472902"/>
            <a:ext cx="702644" cy="385098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CF60F5-A2C5-47D5-AFF9-94C99819C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4724" y="6450815"/>
            <a:ext cx="63342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2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3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6469" y="58741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2794" y="2969858"/>
            <a:ext cx="1885855" cy="18345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9566" y="2069045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1050" y="2497509"/>
            <a:ext cx="2111388" cy="2105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0573" y="673284"/>
            <a:ext cx="2935525" cy="1651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801" y="787149"/>
            <a:ext cx="1611411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9980" y="4967010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2811" y="2781425"/>
            <a:ext cx="3151905" cy="4102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315639-9073-4E26-9F8C-269F63355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4952" y="4579255"/>
            <a:ext cx="2080331" cy="198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7C4AA1-1E7C-4B37-9EA3-8A75CE4DDB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9253" y="1999871"/>
            <a:ext cx="2205212" cy="2258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C59DE0-3E15-4498-BA86-8F6845C0694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5485" y="4831059"/>
            <a:ext cx="1863355" cy="1863355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hlinkClick r:id="rId14" action="ppaction://hlinksldjump"/>
            <a:extLst>
              <a:ext uri="{FF2B5EF4-FFF2-40B4-BE49-F238E27FC236}">
                <a16:creationId xmlns:a16="http://schemas.microsoft.com/office/drawing/2014/main" id="{F4D6A99F-CFA2-4FAD-A937-52299EF11153}"/>
              </a:ext>
            </a:extLst>
          </p:cNvPr>
          <p:cNvSpPr/>
          <p:nvPr/>
        </p:nvSpPr>
        <p:spPr>
          <a:xfrm>
            <a:off x="3227130" y="91992"/>
            <a:ext cx="2205212" cy="3693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Убрать предметы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6CF3043-D232-4963-AFCE-0DDC8A122B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5565" y="706868"/>
            <a:ext cx="2780017" cy="19325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E8CA715-F730-4EEB-9CE4-3C85EA07A0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1805" y="6485240"/>
            <a:ext cx="63342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4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70" y="9458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7209" y="16411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5508" y="2916753"/>
            <a:ext cx="1885855" cy="18345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260" y="1863761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3763" y="-45306"/>
            <a:ext cx="2111388" cy="2105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8903" y="94492"/>
            <a:ext cx="2935525" cy="1651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6319" y="1290964"/>
            <a:ext cx="1611411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7644" y="5158886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2811" y="2781425"/>
            <a:ext cx="3151905" cy="4102964"/>
          </a:xfrm>
          <a:prstGeom prst="rect">
            <a:avLst/>
          </a:prstGeom>
        </p:spPr>
      </p:pic>
      <p:sp>
        <p:nvSpPr>
          <p:cNvPr id="25" name="Облачко с текстом: овальное 24">
            <a:extLst>
              <a:ext uri="{FF2B5EF4-FFF2-40B4-BE49-F238E27FC236}">
                <a16:creationId xmlns:a16="http://schemas.microsoft.com/office/drawing/2014/main" id="{BA809502-720F-4CBE-90D7-A258C299BBF3}"/>
              </a:ext>
            </a:extLst>
          </p:cNvPr>
          <p:cNvSpPr/>
          <p:nvPr/>
        </p:nvSpPr>
        <p:spPr>
          <a:xfrm>
            <a:off x="950679" y="699136"/>
            <a:ext cx="2477570" cy="1704124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Каких предметов не хватает?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315639-9073-4E26-9F8C-269F63355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3977" y="4448885"/>
            <a:ext cx="2080331" cy="198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7C4AA1-1E7C-4B37-9EA3-8A75CE4DDB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19" y="1998613"/>
            <a:ext cx="2205212" cy="2258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C59DE0-3E15-4498-BA86-8F6845C0694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0258" y="4599884"/>
            <a:ext cx="1863355" cy="1863355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04315C9-BE40-4EC7-A0E8-10945B5A088C}"/>
              </a:ext>
            </a:extLst>
          </p:cNvPr>
          <p:cNvSpPr/>
          <p:nvPr/>
        </p:nvSpPr>
        <p:spPr>
          <a:xfrm>
            <a:off x="1687775" y="4338601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Пчёлка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1759A3E-3255-4A76-9EBE-0B329E26B70A}"/>
              </a:ext>
            </a:extLst>
          </p:cNvPr>
          <p:cNvSpPr/>
          <p:nvPr/>
        </p:nvSpPr>
        <p:spPr>
          <a:xfrm>
            <a:off x="1687775" y="3763245"/>
            <a:ext cx="1729707" cy="5030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Зонтик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F9E9D16-C920-4867-B15D-37F0D46CB28B}"/>
              </a:ext>
            </a:extLst>
          </p:cNvPr>
          <p:cNvSpPr/>
          <p:nvPr/>
        </p:nvSpPr>
        <p:spPr>
          <a:xfrm>
            <a:off x="1664733" y="3204924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Ёжик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A4DBEE15-AF24-451F-B883-D3E5E138C789}"/>
              </a:ext>
            </a:extLst>
          </p:cNvPr>
          <p:cNvSpPr/>
          <p:nvPr/>
        </p:nvSpPr>
        <p:spPr>
          <a:xfrm>
            <a:off x="1689525" y="4954845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Тучка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7B53E023-52DD-4485-871F-B0DB72E73582}"/>
              </a:ext>
            </a:extLst>
          </p:cNvPr>
          <p:cNvSpPr/>
          <p:nvPr/>
        </p:nvSpPr>
        <p:spPr>
          <a:xfrm>
            <a:off x="3501119" y="3798029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41D2ED81-4AE2-4847-BEB2-531F3F6E5B42}"/>
              </a:ext>
            </a:extLst>
          </p:cNvPr>
          <p:cNvSpPr/>
          <p:nvPr/>
        </p:nvSpPr>
        <p:spPr>
          <a:xfrm>
            <a:off x="3483944" y="3190251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Грибочки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E8DC0EF-CA55-48BF-B829-82047926AA56}"/>
              </a:ext>
            </a:extLst>
          </p:cNvPr>
          <p:cNvSpPr/>
          <p:nvPr/>
        </p:nvSpPr>
        <p:spPr>
          <a:xfrm>
            <a:off x="3501119" y="4405807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AA97D4AF-77A5-4E4D-86E0-6BE33E6CD861}"/>
              </a:ext>
            </a:extLst>
          </p:cNvPr>
          <p:cNvSpPr/>
          <p:nvPr/>
        </p:nvSpPr>
        <p:spPr>
          <a:xfrm>
            <a:off x="3515720" y="4954845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Зайчик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0DD4F960-C387-45AB-A90B-A1AA0FF7263F}"/>
              </a:ext>
            </a:extLst>
          </p:cNvPr>
          <p:cNvSpPr/>
          <p:nvPr/>
        </p:nvSpPr>
        <p:spPr>
          <a:xfrm>
            <a:off x="1771412" y="5571089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9214FF32-74F7-4FFF-8F75-FF25FABC1FC0}"/>
              </a:ext>
            </a:extLst>
          </p:cNvPr>
          <p:cNvSpPr/>
          <p:nvPr/>
        </p:nvSpPr>
        <p:spPr>
          <a:xfrm>
            <a:off x="3579890" y="5539284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</a:t>
            </a:r>
          </a:p>
        </p:txBody>
      </p:sp>
      <p:sp>
        <p:nvSpPr>
          <p:cNvPr id="4" name="Управляющая кнопка: возврат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A43CED4-2560-48C3-876E-4E2A35EE8D2E}"/>
              </a:ext>
            </a:extLst>
          </p:cNvPr>
          <p:cNvSpPr/>
          <p:nvPr/>
        </p:nvSpPr>
        <p:spPr>
          <a:xfrm>
            <a:off x="11489356" y="6472902"/>
            <a:ext cx="702644" cy="385098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858980-C74B-435B-BA98-3E8593C75B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9684" y="6396205"/>
            <a:ext cx="63342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6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58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7209" y="16411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7912" y="4538095"/>
            <a:ext cx="1885855" cy="18345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0033" y="2098980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3690" y="14433"/>
            <a:ext cx="2111388" cy="2105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8417" y="109886"/>
            <a:ext cx="2935525" cy="1651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2423" y="2576130"/>
            <a:ext cx="1611411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8880" y="4777475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28175" y="2699865"/>
            <a:ext cx="3151905" cy="4102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315639-9073-4E26-9F8C-269F63355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9673" y="4464291"/>
            <a:ext cx="2080331" cy="198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7C4AA1-1E7C-4B37-9EA3-8A75CE4DDB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9574" y="1899262"/>
            <a:ext cx="2205212" cy="2258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C59DE0-3E15-4498-BA86-8F6845C0694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9710" y="4321000"/>
            <a:ext cx="1863355" cy="186335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hlinkClick r:id="rId14" action="ppaction://hlinksldjump"/>
            <a:extLst>
              <a:ext uri="{FF2B5EF4-FFF2-40B4-BE49-F238E27FC236}">
                <a16:creationId xmlns:a16="http://schemas.microsoft.com/office/drawing/2014/main" id="{38BA608D-EE91-4F7D-98BC-279AF74849F0}"/>
              </a:ext>
            </a:extLst>
          </p:cNvPr>
          <p:cNvSpPr/>
          <p:nvPr/>
        </p:nvSpPr>
        <p:spPr>
          <a:xfrm>
            <a:off x="1524000" y="236656"/>
            <a:ext cx="2205212" cy="3693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Убрать предметы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52A776-29FD-4709-99C2-57564F0550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5617" y="935502"/>
            <a:ext cx="2780017" cy="19325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1E3F38E-690A-4514-9031-5482F5F454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7950" y="6410927"/>
            <a:ext cx="63342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79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58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0213" y="32560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4537" y="99328"/>
            <a:ext cx="1885855" cy="18345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8505" y="1664428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15520">
            <a:off x="4894544" y="1792624"/>
            <a:ext cx="1818573" cy="18136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9463" y="9458"/>
            <a:ext cx="3071317" cy="188100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7798" y="3207451"/>
            <a:ext cx="1611411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1040" y="4933512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10330" y="2537140"/>
            <a:ext cx="3151905" cy="4102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315639-9073-4E26-9F8C-269F63355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0615" y="4376430"/>
            <a:ext cx="2080331" cy="198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7C4AA1-1E7C-4B37-9EA3-8A75CE4DDB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5382" y="1899262"/>
            <a:ext cx="2205212" cy="2258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C59DE0-3E15-4498-BA86-8F6845C0694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8645" y="4367812"/>
            <a:ext cx="1863355" cy="1863355"/>
          </a:xfrm>
          <a:prstGeom prst="rect">
            <a:avLst/>
          </a:prstGeom>
        </p:spPr>
      </p:pic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08B6EFA-7BEF-437A-807F-34F2AD033328}"/>
              </a:ext>
            </a:extLst>
          </p:cNvPr>
          <p:cNvSpPr/>
          <p:nvPr/>
        </p:nvSpPr>
        <p:spPr>
          <a:xfrm>
            <a:off x="11587993" y="6530829"/>
            <a:ext cx="604007" cy="32717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387FCF5-C519-417F-B2F7-FDF6F4E039A5}"/>
              </a:ext>
            </a:extLst>
          </p:cNvPr>
          <p:cNvSpPr/>
          <p:nvPr/>
        </p:nvSpPr>
        <p:spPr>
          <a:xfrm>
            <a:off x="2138365" y="4352106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Пчёлка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8CE0019-D1E7-49E8-85B8-3E8D796DB01B}"/>
              </a:ext>
            </a:extLst>
          </p:cNvPr>
          <p:cNvSpPr/>
          <p:nvPr/>
        </p:nvSpPr>
        <p:spPr>
          <a:xfrm>
            <a:off x="2138365" y="3776750"/>
            <a:ext cx="1729707" cy="5030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Зонтик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62E5408-F7FC-47C1-8A8C-15F3DA1F7525}"/>
              </a:ext>
            </a:extLst>
          </p:cNvPr>
          <p:cNvSpPr/>
          <p:nvPr/>
        </p:nvSpPr>
        <p:spPr>
          <a:xfrm>
            <a:off x="2115323" y="3218429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Ёжик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3771F47-9324-42AE-BD47-295E8BE1F567}"/>
              </a:ext>
            </a:extLst>
          </p:cNvPr>
          <p:cNvSpPr/>
          <p:nvPr/>
        </p:nvSpPr>
        <p:spPr>
          <a:xfrm>
            <a:off x="2140115" y="4968350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Тучка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FBB83B00-B6F2-496E-AB26-D1570D34B0A3}"/>
              </a:ext>
            </a:extLst>
          </p:cNvPr>
          <p:cNvSpPr/>
          <p:nvPr/>
        </p:nvSpPr>
        <p:spPr>
          <a:xfrm>
            <a:off x="3951709" y="3811534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Ягоды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D8B1C74-A355-4248-90DA-D8B4BBE074C4}"/>
              </a:ext>
            </a:extLst>
          </p:cNvPr>
          <p:cNvSpPr/>
          <p:nvPr/>
        </p:nvSpPr>
        <p:spPr>
          <a:xfrm>
            <a:off x="3934534" y="3203756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Грибочки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4422F8E3-2384-4B7F-8DD7-52CDC551DB01}"/>
              </a:ext>
            </a:extLst>
          </p:cNvPr>
          <p:cNvSpPr/>
          <p:nvPr/>
        </p:nvSpPr>
        <p:spPr>
          <a:xfrm>
            <a:off x="3951709" y="4419312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Листья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CB87B568-31FE-4418-B633-30ECE53F9970}"/>
              </a:ext>
            </a:extLst>
          </p:cNvPr>
          <p:cNvSpPr/>
          <p:nvPr/>
        </p:nvSpPr>
        <p:spPr>
          <a:xfrm>
            <a:off x="3966310" y="4968350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Зайчик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E0BAD91E-CD11-4143-80C2-9083B31F52F2}"/>
              </a:ext>
            </a:extLst>
          </p:cNvPr>
          <p:cNvSpPr/>
          <p:nvPr/>
        </p:nvSpPr>
        <p:spPr>
          <a:xfrm>
            <a:off x="2222002" y="5584594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Лисичка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CEFC5AE-AF02-4C89-9F42-EEDD4D14511E}"/>
              </a:ext>
            </a:extLst>
          </p:cNvPr>
          <p:cNvSpPr/>
          <p:nvPr/>
        </p:nvSpPr>
        <p:spPr>
          <a:xfrm>
            <a:off x="4030480" y="5552789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Яблоко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FB210CD-FE5F-4E99-B05C-AD0B33BDE7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1584" y="604541"/>
            <a:ext cx="2493480" cy="193259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6D1E316-2BD9-46E7-BE49-7A8FAF8483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2240" y="6429342"/>
            <a:ext cx="63342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013956-E88F-4C56-8A49-FC94A51C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7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FBA1E-11F0-4F53-BCF7-CBD2613FF0BF}"/>
              </a:ext>
            </a:extLst>
          </p:cNvPr>
          <p:cNvSpPr txBox="1"/>
          <p:nvPr/>
        </p:nvSpPr>
        <p:spPr>
          <a:xfrm>
            <a:off x="4158143" y="1739825"/>
            <a:ext cx="6694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n w="0"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вам, </a:t>
            </a:r>
            <a:r>
              <a:rPr lang="ru-RU" sz="3600" dirty="0" err="1">
                <a:ln w="0"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ребята,за</a:t>
            </a:r>
            <a:r>
              <a:rPr lang="ru-RU" sz="3600" dirty="0">
                <a:ln w="0"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игру!</a:t>
            </a:r>
          </a:p>
          <a:p>
            <a:r>
              <a:rPr lang="ru-RU" sz="3600" dirty="0">
                <a:ln w="0"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Играли вы весело и дружно!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A4F7AF-5E7A-43E0-9D0A-8EC7C81AD181}"/>
              </a:ext>
            </a:extLst>
          </p:cNvPr>
          <p:cNvSpPr txBox="1"/>
          <p:nvPr/>
        </p:nvSpPr>
        <p:spPr>
          <a:xfrm>
            <a:off x="4226303" y="3429000"/>
            <a:ext cx="791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победителей</a:t>
            </a:r>
            <a:r>
              <a:rPr lang="ru-RU" sz="3200" dirty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5894B4-A844-4421-A800-8ABCA9C04F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1118" y="2940154"/>
            <a:ext cx="2940154" cy="29401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8AF4DC-CBAA-4618-AD26-634201630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125" y="6566665"/>
            <a:ext cx="63342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097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202</Words>
  <Application>Microsoft Office PowerPoint</Application>
  <PresentationFormat>Широкоэкранный</PresentationFormat>
  <Paragraphs>54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лукьянчикова</dc:creator>
  <cp:lastModifiedBy>darya Lukanchicova</cp:lastModifiedBy>
  <cp:revision>19</cp:revision>
  <dcterms:created xsi:type="dcterms:W3CDTF">2020-10-31T04:41:37Z</dcterms:created>
  <dcterms:modified xsi:type="dcterms:W3CDTF">2024-09-18T07:51:27Z</dcterms:modified>
</cp:coreProperties>
</file>