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арья лукьянчикова" initials="дл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21" autoAdjust="0"/>
    <p:restoredTop sz="94660"/>
  </p:normalViewPr>
  <p:slideViewPr>
    <p:cSldViewPr snapToGrid="0">
      <p:cViewPr varScale="1">
        <p:scale>
          <a:sx n="90" d="100"/>
          <a:sy n="90" d="100"/>
        </p:scale>
        <p:origin x="-355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31T11:58:57.798" idx="1">
    <p:pos x="7680" y="-25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65710E-06CC-4E6B-9FCA-FDFDDA253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7E2C8B1-14B3-4847-A826-A7FCFAFC40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64B944C-651F-4113-8C73-C3439B451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85E9-F187-4FF5-A67A-31A6119A0331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5E190E6-D5BC-4AE9-8DFD-254BAD7F1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5369EEA-0EE2-4255-8A5B-F1BC5594B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28DC-AE27-4B9D-A2A9-FBDC605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049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901F90-0FC3-4A63-8663-EC858F99D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683834B-A62C-4D22-9B58-6A9D846FDD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BACD400-220E-4EEB-AA23-8F5230F2A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85E9-F187-4FF5-A67A-31A6119A0331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81F886D-BC6E-4B01-8E82-375776642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3EFE567-6FE6-4541-B747-2C4963B3C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28DC-AE27-4B9D-A2A9-FBDC605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579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FBAFBF86-D18F-4A84-BD0F-23B9D746B5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87CAAD3-3D93-4FFB-9188-4EFFE2F4C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348FA8D-4EC6-4CC5-A3B9-3F41A9102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85E9-F187-4FF5-A67A-31A6119A0331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94BBE32-45DA-44E9-B5F1-897CE3C13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867C3D4-D8B8-4B37-B7CD-684122C09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28DC-AE27-4B9D-A2A9-FBDC605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081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8B95BF7-8ABC-477C-8805-15A6E30A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54CB326-E780-45B2-BDEB-EBC67ACAC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46CD4DE-6682-4BDD-ADCD-E7840CF84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85E9-F187-4FF5-A67A-31A6119A0331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C68EEEA-780F-44D4-837A-2EC3470F9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A378E06-7784-4839-95D5-F1E8BACAB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28DC-AE27-4B9D-A2A9-FBDC605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720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30A563-B1D7-48FD-B603-E433C1996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D2D9E9D-7E54-42E8-BAB1-8B345B8C0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57A916D-2647-4B09-9581-4835059A5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85E9-F187-4FF5-A67A-31A6119A0331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EE61B4F-4EBE-4D74-9BE5-29F56F363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731E1DF-7729-44D1-8078-E794B8C4D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28DC-AE27-4B9D-A2A9-FBDC605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50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F80C086-D76C-4D99-9C6F-C36A80E9C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63EC1E1-8ACB-4E64-A5E8-2A5F9113D9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9E71D96-FCCA-4806-9D9E-DD07B2A17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B355EBE-E63D-4E66-AABB-356B219E2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85E9-F187-4FF5-A67A-31A6119A0331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653EF68-EBDC-4D20-9600-E20299500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258D211-8FB5-401C-B233-2099EA138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28DC-AE27-4B9D-A2A9-FBDC605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035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D4A2502-DA35-46DC-99A0-DAF9E8D16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13B8719-8E57-4E08-99C0-286F0A97B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FCD5804-B358-430C-80DE-348ACE264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D1FC3B9-172A-4C0B-AFC4-E7AEE4BF8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CBC02F1B-82CF-4706-AF00-BB1D5136B7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A5FBC88B-D6D7-40B1-B33B-D795810C9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85E9-F187-4FF5-A67A-31A6119A0331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EF329599-00E5-4570-B132-B5EBD68F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68E99254-5515-4501-8893-5AD99B89A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28DC-AE27-4B9D-A2A9-FBDC605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93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D91297-E6A1-4072-9A5F-EFD8F7702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513F5015-4ACC-4846-B93E-E36B865E7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85E9-F187-4FF5-A67A-31A6119A0331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B37D520-54FB-4FBF-B348-DFFBAF00A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F67E41E5-8BC7-4098-9024-EE4E8764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28DC-AE27-4B9D-A2A9-FBDC605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706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B895F766-D2EC-429D-9F23-0B839FB55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85E9-F187-4FF5-A67A-31A6119A0331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5327B41A-C98E-4C02-9712-94A755D81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FAF331B-A955-4849-B0CF-BB37EFDC1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28DC-AE27-4B9D-A2A9-FBDC605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84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4653864-2521-45FA-8022-D4EEE27EC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8F3D05B-6EDC-43B2-8762-E8D1B2AB3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32BB57B-9E55-4C61-919E-04B6A2E5C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B83A52A-1301-4779-85AD-286179629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85E9-F187-4FF5-A67A-31A6119A0331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BCC1FE5-45E5-495A-BC5C-34B0FEC7F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F42D095-4D33-4A6A-85F8-3C420110D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28DC-AE27-4B9D-A2A9-FBDC605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59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AE77092-D218-4286-96AE-48F8D372F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F5E1475A-6784-452A-BF31-828EB6EB45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DAE7050-C211-4319-A457-78769A6FA8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DD4BE9B-F091-4DB5-8D47-1264E43E1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85E9-F187-4FF5-A67A-31A6119A0331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0FDF554-3D16-4295-8095-01EEE49A7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B2763F8-DA76-45BF-A6DE-D4C63FEFA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828DC-AE27-4B9D-A2A9-FBDC605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410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FF2CEE5-1E57-4B38-965D-F8731D316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75E0F67-5EAE-4479-93D7-43A8F1E78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633B2DF-2455-4E36-A781-C1F2669E41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885E9-F187-4FF5-A67A-31A6119A0331}" type="datetimeFigureOut">
              <a:rPr lang="ru-RU" smtClean="0"/>
              <a:t>12.09.2023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B350ED3-7117-4C54-9D21-DFEC570FF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EC71491-DB87-4483-B67D-A7A1CB685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828DC-AE27-4B9D-A2A9-FBDC605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0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slide" Target="slide3.xml"/><Relationship Id="rId4" Type="http://schemas.openxmlformats.org/officeDocument/2006/relationships/slide" Target="slid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slide" Target="slide4.xml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1E140A9-6DB0-4151-BAA3-0E626DADF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05DE956-78AE-48FD-B7DF-D0AE98B440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7619" y="1907742"/>
            <a:ext cx="9144000" cy="1655762"/>
          </a:xfrm>
        </p:spPr>
        <p:txBody>
          <a:bodyPr/>
          <a:lstStyle/>
          <a:p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Осенний калейдоскоп</a:t>
            </a:r>
          </a:p>
          <a:p>
            <a:endParaRPr lang="ru-RU" dirty="0"/>
          </a:p>
        </p:txBody>
      </p:sp>
      <p:sp>
        <p:nvSpPr>
          <p:cNvPr id="8" name="Прямоугольник: скругленные углы 7">
            <a:hlinkClick r:id="rId3" action="ppaction://hlinksldjump"/>
            <a:extLst>
              <a:ext uri="{FF2B5EF4-FFF2-40B4-BE49-F238E27FC236}">
                <a16:creationId xmlns="" xmlns:a16="http://schemas.microsoft.com/office/drawing/2014/main" id="{CAB71B1E-0E0F-49A8-AA0F-78E2BC081E94}"/>
              </a:ext>
            </a:extLst>
          </p:cNvPr>
          <p:cNvSpPr/>
          <p:nvPr/>
        </p:nvSpPr>
        <p:spPr>
          <a:xfrm>
            <a:off x="6525237" y="2807159"/>
            <a:ext cx="2189526" cy="4325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запомни</a:t>
            </a:r>
          </a:p>
        </p:txBody>
      </p:sp>
      <p:sp>
        <p:nvSpPr>
          <p:cNvPr id="10" name="Прямоугольник: скругленные углы 9">
            <a:hlinkClick r:id="rId4" action="ppaction://hlinksldjump"/>
            <a:extLst>
              <a:ext uri="{FF2B5EF4-FFF2-40B4-BE49-F238E27FC236}">
                <a16:creationId xmlns="" xmlns:a16="http://schemas.microsoft.com/office/drawing/2014/main" id="{A3DD9CCD-D2AC-4AAC-9906-65A564173559}"/>
              </a:ext>
            </a:extLst>
          </p:cNvPr>
          <p:cNvSpPr/>
          <p:nvPr/>
        </p:nvSpPr>
        <p:spPr>
          <a:xfrm>
            <a:off x="6525237" y="4403349"/>
            <a:ext cx="2189526" cy="41701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</a:t>
            </a:r>
          </a:p>
        </p:txBody>
      </p:sp>
      <p:sp>
        <p:nvSpPr>
          <p:cNvPr id="12" name="Прямоугольник: скругленные углы 11">
            <a:hlinkClick r:id="rId5" action="ppaction://hlinksldjump"/>
            <a:extLst>
              <a:ext uri="{FF2B5EF4-FFF2-40B4-BE49-F238E27FC236}">
                <a16:creationId xmlns="" xmlns:a16="http://schemas.microsoft.com/office/drawing/2014/main" id="{7B9B030B-8E21-41F1-9A08-2DE3EEAB4F7B}"/>
              </a:ext>
            </a:extLst>
          </p:cNvPr>
          <p:cNvSpPr/>
          <p:nvPr/>
        </p:nvSpPr>
        <p:spPr>
          <a:xfrm>
            <a:off x="6525237" y="3354996"/>
            <a:ext cx="2189526" cy="41701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Легкий</a:t>
            </a:r>
          </a:p>
        </p:txBody>
      </p:sp>
      <p:sp>
        <p:nvSpPr>
          <p:cNvPr id="14" name="Прямоугольник: скругленные углы 13">
            <a:hlinkClick r:id="rId6" action="ppaction://hlinksldjump"/>
            <a:extLst>
              <a:ext uri="{FF2B5EF4-FFF2-40B4-BE49-F238E27FC236}">
                <a16:creationId xmlns="" xmlns:a16="http://schemas.microsoft.com/office/drawing/2014/main" id="{FCBFA86A-510E-4F32-9096-B611DF90F5DC}"/>
              </a:ext>
            </a:extLst>
          </p:cNvPr>
          <p:cNvSpPr/>
          <p:nvPr/>
        </p:nvSpPr>
        <p:spPr>
          <a:xfrm>
            <a:off x="6525237" y="3852076"/>
            <a:ext cx="2189526" cy="41701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AFEA8A5C-4A7E-49FA-B0A4-1EEB313A1CD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02577" y="2807159"/>
            <a:ext cx="3149815" cy="4100798"/>
          </a:xfrm>
          <a:prstGeom prst="rect">
            <a:avLst/>
          </a:prstGeom>
        </p:spPr>
      </p:pic>
      <p:sp>
        <p:nvSpPr>
          <p:cNvPr id="17" name="Облачко с текстом: овальное 16">
            <a:extLst>
              <a:ext uri="{FF2B5EF4-FFF2-40B4-BE49-F238E27FC236}">
                <a16:creationId xmlns="" xmlns:a16="http://schemas.microsoft.com/office/drawing/2014/main" id="{BAB27423-1A46-4467-99E3-83CF65DC4BC8}"/>
              </a:ext>
            </a:extLst>
          </p:cNvPr>
          <p:cNvSpPr/>
          <p:nvPr/>
        </p:nvSpPr>
        <p:spPr>
          <a:xfrm>
            <a:off x="558265" y="-57586"/>
            <a:ext cx="4408372" cy="2656235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детишки!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Девочнки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мальчишки!У</a:t>
            </a:r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меня есть предложение сыграть с вами в интересную игру</a:t>
            </a:r>
          </a:p>
        </p:txBody>
      </p:sp>
      <p:sp>
        <p:nvSpPr>
          <p:cNvPr id="18" name="Управляющая кнопка: &quot;Вперед&quot; или &quot;Следующий&quot; 17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7D2C3803-6678-43FF-B687-4A2483BEB3C1}"/>
              </a:ext>
            </a:extLst>
          </p:cNvPr>
          <p:cNvSpPr/>
          <p:nvPr/>
        </p:nvSpPr>
        <p:spPr>
          <a:xfrm>
            <a:off x="11587993" y="6530829"/>
            <a:ext cx="604007" cy="327171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91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9EF0128-4183-4C64-A010-71D8DE00F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одзаголовок 3">
            <a:extLst>
              <a:ext uri="{FF2B5EF4-FFF2-40B4-BE49-F238E27FC236}">
                <a16:creationId xmlns="" xmlns:a16="http://schemas.microsoft.com/office/drawing/2014/main" id="{28C3C03F-5C84-4FD3-90B1-CFA80E3F9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0"/>
            <a:ext cx="9333297" cy="1405288"/>
          </a:xfrm>
        </p:spPr>
        <p:txBody>
          <a:bodyPr>
            <a:normAutofit lnSpcReduction="10000"/>
          </a:bodyPr>
          <a:lstStyle/>
          <a:p>
            <a:r>
              <a:rPr lang="ru-RU" sz="48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«Игра запомни»</a:t>
            </a:r>
          </a:p>
          <a:p>
            <a:r>
              <a:rPr lang="ru-RU" sz="48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6D8DE6B-F174-4702-9B0B-B800A4D5A234}"/>
              </a:ext>
            </a:extLst>
          </p:cNvPr>
          <p:cNvSpPr txBox="1"/>
          <p:nvPr/>
        </p:nvSpPr>
        <p:spPr>
          <a:xfrm>
            <a:off x="1414913" y="1228397"/>
            <a:ext cx="944238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        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данной игре нужно будет запомнить предметы и их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расположение,назвать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исчезнувшие предметы. На экране появляются предметы.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Необходимо запомнить предмет и его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расположение.Далее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нажать на кнопку «убрать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предметы»,на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экране будет отсутствовать один предмет или два(в зависимости от уровня заданной сложности). Нужно отгадать какой ,какие предмет(ы) пропал(и) и выбрать внизу экрана правильный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ответ.Если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предмет(ы) выбран(ы)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верно,то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экране появится исчезнувший предмет.</a:t>
            </a:r>
          </a:p>
        </p:txBody>
      </p:sp>
      <p:sp>
        <p:nvSpPr>
          <p:cNvPr id="11" name="Управляющая кнопка: возврат 10">
            <a:hlinkClick r:id="" action="ppaction://hlinkshowjump?jump=previousslide" highlightClick="1"/>
            <a:extLst>
              <a:ext uri="{FF2B5EF4-FFF2-40B4-BE49-F238E27FC236}">
                <a16:creationId xmlns="" xmlns:a16="http://schemas.microsoft.com/office/drawing/2014/main" id="{C7139044-4726-4F73-B13C-7AE5BB98CFC5}"/>
              </a:ext>
            </a:extLst>
          </p:cNvPr>
          <p:cNvSpPr/>
          <p:nvPr/>
        </p:nvSpPr>
        <p:spPr>
          <a:xfrm>
            <a:off x="11489356" y="6472902"/>
            <a:ext cx="702644" cy="385098"/>
          </a:xfrm>
          <a:prstGeom prst="actionButtonRetur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69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6D8DE6B-F174-4702-9B0B-B800A4D5A234}"/>
              </a:ext>
            </a:extLst>
          </p:cNvPr>
          <p:cNvSpPr txBox="1"/>
          <p:nvPr/>
        </p:nvSpPr>
        <p:spPr>
          <a:xfrm>
            <a:off x="1524000" y="1655762"/>
            <a:ext cx="944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     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25BF6DE-557F-4793-9292-3CA312E26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424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3858CF0-C397-43F6-9BE5-B0237320F2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5497" y="79834"/>
            <a:ext cx="3171524" cy="19822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5D0DC59-18DD-4B24-A3A5-86F5A4ABE0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963" y="2683725"/>
            <a:ext cx="1885855" cy="183459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7529244-7C17-4A6D-9E16-80FE83694D6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3237" y="4369851"/>
            <a:ext cx="2278450" cy="24160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83601F24-DA83-4F1B-8F60-E7BE5F6D685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9962" y="18117"/>
            <a:ext cx="2111388" cy="210563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8FFAAF2D-2788-47E3-8E3B-3BB0CDDEA03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26655" y="2422041"/>
            <a:ext cx="2935525" cy="16512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771F60F-D0A7-414A-9453-1A2604B49B4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1910" y="2443596"/>
            <a:ext cx="1611411" cy="15077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1E523306-1F41-4679-A0FA-0335A0D5D4D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6410" y="5004758"/>
            <a:ext cx="2481140" cy="168965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70035E5F-E086-4FC0-A274-012368C940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31410" y="2654228"/>
            <a:ext cx="3151905" cy="4102964"/>
          </a:xfrm>
          <a:prstGeom prst="rect">
            <a:avLst/>
          </a:prstGeom>
        </p:spPr>
      </p:pic>
      <p:sp>
        <p:nvSpPr>
          <p:cNvPr id="27" name="Управляющая кнопка: &quot;Вперед&quot; или &quot;Следующий&quot; 26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D420BC0A-CAF0-4E35-804B-9EEEA87781B0}"/>
              </a:ext>
            </a:extLst>
          </p:cNvPr>
          <p:cNvSpPr/>
          <p:nvPr/>
        </p:nvSpPr>
        <p:spPr>
          <a:xfrm>
            <a:off x="11587993" y="6530829"/>
            <a:ext cx="604007" cy="327171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: скругленные углы 27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0D595DF-25AA-4FE5-B875-9B925CB67B55}"/>
              </a:ext>
            </a:extLst>
          </p:cNvPr>
          <p:cNvSpPr/>
          <p:nvPr/>
        </p:nvSpPr>
        <p:spPr>
          <a:xfrm>
            <a:off x="1736521" y="100808"/>
            <a:ext cx="1979802" cy="36933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Убрать предметы</a:t>
            </a:r>
          </a:p>
        </p:txBody>
      </p:sp>
      <p:sp>
        <p:nvSpPr>
          <p:cNvPr id="48" name="Облачко с текстом: овальное 47">
            <a:extLst>
              <a:ext uri="{FF2B5EF4-FFF2-40B4-BE49-F238E27FC236}">
                <a16:creationId xmlns="" xmlns:a16="http://schemas.microsoft.com/office/drawing/2014/main" id="{E5D7CF73-46E6-478C-86FB-14698E753BDD}"/>
              </a:ext>
            </a:extLst>
          </p:cNvPr>
          <p:cNvSpPr/>
          <p:nvPr/>
        </p:nvSpPr>
        <p:spPr>
          <a:xfrm>
            <a:off x="1358531" y="1271692"/>
            <a:ext cx="2761082" cy="1704124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Внимательно посмотри и запомни все предметы! </a:t>
            </a:r>
          </a:p>
        </p:txBody>
      </p:sp>
    </p:spTree>
    <p:extLst>
      <p:ext uri="{BB962C8B-B14F-4D97-AF65-F5344CB8AC3E}">
        <p14:creationId xmlns:p14="http://schemas.microsoft.com/office/powerpoint/2010/main" val="187811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6D8DE6B-F174-4702-9B0B-B800A4D5A234}"/>
              </a:ext>
            </a:extLst>
          </p:cNvPr>
          <p:cNvSpPr txBox="1"/>
          <p:nvPr/>
        </p:nvSpPr>
        <p:spPr>
          <a:xfrm>
            <a:off x="1524000" y="1655762"/>
            <a:ext cx="944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     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25BF6DE-557F-4793-9292-3CA312E26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3858CF0-C397-43F6-9BE5-B0237320F2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8472" y="203406"/>
            <a:ext cx="3171524" cy="19822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5D0DC59-18DD-4B24-A3A5-86F5A4ABE0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9087" y="2406792"/>
            <a:ext cx="2268097" cy="220644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7529244-7C17-4A6D-9E16-80FE83694D6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81314" y="4455165"/>
            <a:ext cx="2278450" cy="24160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83601F24-DA83-4F1B-8F60-E7BE5F6D685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43411" y="570238"/>
            <a:ext cx="2111388" cy="210563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8FFAAF2D-2788-47E3-8E3B-3BB0CDDEA03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77349" y="2540419"/>
            <a:ext cx="2935525" cy="16512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771F60F-D0A7-414A-9453-1A2604B49B4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6571" y="517341"/>
            <a:ext cx="1895495" cy="15077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1E523306-1F41-4679-A0FA-0335A0D5D4D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6386" y="4830544"/>
            <a:ext cx="2481140" cy="168965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70035E5F-E086-4FC0-A274-012368C940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26802" y="2660865"/>
            <a:ext cx="3151905" cy="4102964"/>
          </a:xfrm>
          <a:prstGeom prst="rect">
            <a:avLst/>
          </a:prstGeom>
        </p:spPr>
      </p:pic>
      <p:sp>
        <p:nvSpPr>
          <p:cNvPr id="25" name="Облачко с текстом: овальное 24">
            <a:extLst>
              <a:ext uri="{FF2B5EF4-FFF2-40B4-BE49-F238E27FC236}">
                <a16:creationId xmlns="" xmlns:a16="http://schemas.microsoft.com/office/drawing/2014/main" id="{BA809502-720F-4CBE-90D7-A258C299BBF3}"/>
              </a:ext>
            </a:extLst>
          </p:cNvPr>
          <p:cNvSpPr/>
          <p:nvPr/>
        </p:nvSpPr>
        <p:spPr>
          <a:xfrm>
            <a:off x="1349054" y="1239254"/>
            <a:ext cx="2414424" cy="1704124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Какого предмета не хватает?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="" xmlns:a16="http://schemas.microsoft.com/office/drawing/2014/main" id="{74632C54-758F-438A-9267-870A35710061}"/>
              </a:ext>
            </a:extLst>
          </p:cNvPr>
          <p:cNvSpPr/>
          <p:nvPr/>
        </p:nvSpPr>
        <p:spPr>
          <a:xfrm>
            <a:off x="2154828" y="4830544"/>
            <a:ext cx="1729707" cy="5225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Пчёлка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="" xmlns:a16="http://schemas.microsoft.com/office/drawing/2014/main" id="{00B95E58-19A4-423F-889A-75F9D3E1A621}"/>
              </a:ext>
            </a:extLst>
          </p:cNvPr>
          <p:cNvSpPr/>
          <p:nvPr/>
        </p:nvSpPr>
        <p:spPr>
          <a:xfrm>
            <a:off x="2154828" y="4255188"/>
            <a:ext cx="1729707" cy="50306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Зонтик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="" xmlns:a16="http://schemas.microsoft.com/office/drawing/2014/main" id="{9957A64F-27D8-46CC-BF69-03919D3CA1D1}"/>
              </a:ext>
            </a:extLst>
          </p:cNvPr>
          <p:cNvSpPr/>
          <p:nvPr/>
        </p:nvSpPr>
        <p:spPr>
          <a:xfrm>
            <a:off x="2131786" y="3696867"/>
            <a:ext cx="1729706" cy="4947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Ёжик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="" xmlns:a16="http://schemas.microsoft.com/office/drawing/2014/main" id="{9368104A-23FF-42C7-B02F-2C54551D10F0}"/>
              </a:ext>
            </a:extLst>
          </p:cNvPr>
          <p:cNvSpPr/>
          <p:nvPr/>
        </p:nvSpPr>
        <p:spPr>
          <a:xfrm>
            <a:off x="2156578" y="5446788"/>
            <a:ext cx="1729707" cy="5225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Тучка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="" xmlns:a16="http://schemas.microsoft.com/office/drawing/2014/main" id="{0232142D-5C3E-4070-A82C-AAD20EC3EEE2}"/>
              </a:ext>
            </a:extLst>
          </p:cNvPr>
          <p:cNvSpPr/>
          <p:nvPr/>
        </p:nvSpPr>
        <p:spPr>
          <a:xfrm>
            <a:off x="3968172" y="4289972"/>
            <a:ext cx="1729706" cy="4947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Ягоды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="" xmlns:a16="http://schemas.microsoft.com/office/drawing/2014/main" id="{D7CFADA0-9C3E-46B5-A5EA-80DBF068EA64}"/>
              </a:ext>
            </a:extLst>
          </p:cNvPr>
          <p:cNvSpPr/>
          <p:nvPr/>
        </p:nvSpPr>
        <p:spPr>
          <a:xfrm>
            <a:off x="3947018" y="3678936"/>
            <a:ext cx="1729706" cy="4947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Грибочки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="" xmlns:a16="http://schemas.microsoft.com/office/drawing/2014/main" id="{8A1EDD7B-E5BF-4970-851E-BA99440826DF}"/>
              </a:ext>
            </a:extLst>
          </p:cNvPr>
          <p:cNvSpPr/>
          <p:nvPr/>
        </p:nvSpPr>
        <p:spPr>
          <a:xfrm>
            <a:off x="3968172" y="4897750"/>
            <a:ext cx="1729706" cy="4947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Листья</a:t>
            </a:r>
          </a:p>
        </p:txBody>
      </p:sp>
      <p:sp>
        <p:nvSpPr>
          <p:cNvPr id="9" name="Управляющая кнопка: возврат 8">
            <a:hlinkClick r:id="" action="ppaction://hlinkshowjump?jump=firstslide" highlightClick="1"/>
            <a:extLst>
              <a:ext uri="{FF2B5EF4-FFF2-40B4-BE49-F238E27FC236}">
                <a16:creationId xmlns="" xmlns:a16="http://schemas.microsoft.com/office/drawing/2014/main" id="{8C1A6286-BBC4-47DE-A5BD-D2069D2DE6C6}"/>
              </a:ext>
            </a:extLst>
          </p:cNvPr>
          <p:cNvSpPr/>
          <p:nvPr/>
        </p:nvSpPr>
        <p:spPr>
          <a:xfrm>
            <a:off x="11489356" y="6472902"/>
            <a:ext cx="702644" cy="385098"/>
          </a:xfrm>
          <a:prstGeom prst="actionButtonRetur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72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6D8DE6B-F174-4702-9B0B-B800A4D5A234}"/>
              </a:ext>
            </a:extLst>
          </p:cNvPr>
          <p:cNvSpPr txBox="1"/>
          <p:nvPr/>
        </p:nvSpPr>
        <p:spPr>
          <a:xfrm>
            <a:off x="1524000" y="1655762"/>
            <a:ext cx="944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     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25BF6DE-557F-4793-9292-3CA312E26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13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3858CF0-C397-43F6-9BE5-B0237320F2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16469" y="58741"/>
            <a:ext cx="3171524" cy="19822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5D0DC59-18DD-4B24-A3A5-86F5A4ABE0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2794" y="2969858"/>
            <a:ext cx="1885855" cy="183459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7529244-7C17-4A6D-9E16-80FE83694D6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9566" y="2069045"/>
            <a:ext cx="2278450" cy="24160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83601F24-DA83-4F1B-8F60-E7BE5F6D685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1050" y="2497509"/>
            <a:ext cx="2111388" cy="210563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8FFAAF2D-2788-47E3-8E3B-3BB0CDDEA03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0573" y="673284"/>
            <a:ext cx="2935525" cy="16512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771F60F-D0A7-414A-9453-1A2604B49B4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801" y="787149"/>
            <a:ext cx="1611411" cy="15077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1E523306-1F41-4679-A0FA-0335A0D5D4D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9980" y="4967010"/>
            <a:ext cx="2481140" cy="168965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70035E5F-E086-4FC0-A274-012368C940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32811" y="2781425"/>
            <a:ext cx="3151905" cy="41029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5315639-9073-4E26-9F8C-269F633559E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4952" y="4579255"/>
            <a:ext cx="2080331" cy="19822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67C4AA1-1E7C-4B37-9EA3-8A75CE4DDBF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9253" y="1999871"/>
            <a:ext cx="2205212" cy="22588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BC59DE0-3E15-4498-BA86-8F6845C0694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5485" y="4831059"/>
            <a:ext cx="1863355" cy="1863355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hlinkClick r:id="rId14" action="ppaction://hlinksldjump"/>
            <a:extLst>
              <a:ext uri="{FF2B5EF4-FFF2-40B4-BE49-F238E27FC236}">
                <a16:creationId xmlns="" xmlns:a16="http://schemas.microsoft.com/office/drawing/2014/main" id="{F4D6A99F-CFA2-4FAD-A937-52299EF11153}"/>
              </a:ext>
            </a:extLst>
          </p:cNvPr>
          <p:cNvSpPr/>
          <p:nvPr/>
        </p:nvSpPr>
        <p:spPr>
          <a:xfrm>
            <a:off x="3227130" y="91992"/>
            <a:ext cx="2205212" cy="36933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Убрать предметы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26CF3043-D232-4963-AFCE-0DDC8A122B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5565" y="706868"/>
            <a:ext cx="2780017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4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6D8DE6B-F174-4702-9B0B-B800A4D5A234}"/>
              </a:ext>
            </a:extLst>
          </p:cNvPr>
          <p:cNvSpPr txBox="1"/>
          <p:nvPr/>
        </p:nvSpPr>
        <p:spPr>
          <a:xfrm>
            <a:off x="1524000" y="1655762"/>
            <a:ext cx="944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     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25BF6DE-557F-4793-9292-3CA312E26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70" y="9458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3858CF0-C397-43F6-9BE5-B0237320F2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7209" y="16411"/>
            <a:ext cx="3171524" cy="19822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5D0DC59-18DD-4B24-A3A5-86F5A4ABE0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5508" y="2916753"/>
            <a:ext cx="1885855" cy="183459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7529244-7C17-4A6D-9E16-80FE83694D6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15260" y="1863761"/>
            <a:ext cx="2278450" cy="24160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83601F24-DA83-4F1B-8F60-E7BE5F6D685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33763" y="-45306"/>
            <a:ext cx="2111388" cy="210563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8FFAAF2D-2788-47E3-8E3B-3BB0CDDEA03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48903" y="94492"/>
            <a:ext cx="2935525" cy="16512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771F60F-D0A7-414A-9453-1A2604B49B4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6319" y="1290964"/>
            <a:ext cx="1611411" cy="15077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1E523306-1F41-4679-A0FA-0335A0D5D4D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7644" y="5158886"/>
            <a:ext cx="2481140" cy="168965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70035E5F-E086-4FC0-A274-012368C940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32811" y="2781425"/>
            <a:ext cx="3151905" cy="4102964"/>
          </a:xfrm>
          <a:prstGeom prst="rect">
            <a:avLst/>
          </a:prstGeom>
        </p:spPr>
      </p:pic>
      <p:sp>
        <p:nvSpPr>
          <p:cNvPr id="25" name="Облачко с текстом: овальное 24">
            <a:extLst>
              <a:ext uri="{FF2B5EF4-FFF2-40B4-BE49-F238E27FC236}">
                <a16:creationId xmlns="" xmlns:a16="http://schemas.microsoft.com/office/drawing/2014/main" id="{BA809502-720F-4CBE-90D7-A258C299BBF3}"/>
              </a:ext>
            </a:extLst>
          </p:cNvPr>
          <p:cNvSpPr/>
          <p:nvPr/>
        </p:nvSpPr>
        <p:spPr>
          <a:xfrm>
            <a:off x="950679" y="699136"/>
            <a:ext cx="2477570" cy="1704124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Каких предметов не хватает?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5315639-9073-4E26-9F8C-269F633559E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63977" y="4448885"/>
            <a:ext cx="2080331" cy="19822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67C4AA1-1E7C-4B37-9EA3-8A75CE4DDBF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2919" y="1998613"/>
            <a:ext cx="2205212" cy="22588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BC59DE0-3E15-4498-BA86-8F6845C0694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20258" y="4599884"/>
            <a:ext cx="1863355" cy="1863355"/>
          </a:xfrm>
          <a:prstGeom prst="rect">
            <a:avLst/>
          </a:prstGeom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="" xmlns:a16="http://schemas.microsoft.com/office/drawing/2014/main" id="{404315C9-BE40-4EC7-A0E8-10945B5A088C}"/>
              </a:ext>
            </a:extLst>
          </p:cNvPr>
          <p:cNvSpPr/>
          <p:nvPr/>
        </p:nvSpPr>
        <p:spPr>
          <a:xfrm>
            <a:off x="1687775" y="4338601"/>
            <a:ext cx="1729707" cy="5225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Пчёлка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="" xmlns:a16="http://schemas.microsoft.com/office/drawing/2014/main" id="{F1759A3E-3255-4A76-9EBE-0B329E26B70A}"/>
              </a:ext>
            </a:extLst>
          </p:cNvPr>
          <p:cNvSpPr/>
          <p:nvPr/>
        </p:nvSpPr>
        <p:spPr>
          <a:xfrm>
            <a:off x="1687775" y="3763245"/>
            <a:ext cx="1729707" cy="50306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Зонтик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="" xmlns:a16="http://schemas.microsoft.com/office/drawing/2014/main" id="{7F9E9D16-C920-4867-B15D-37F0D46CB28B}"/>
              </a:ext>
            </a:extLst>
          </p:cNvPr>
          <p:cNvSpPr/>
          <p:nvPr/>
        </p:nvSpPr>
        <p:spPr>
          <a:xfrm>
            <a:off x="1664733" y="3204924"/>
            <a:ext cx="1729706" cy="4947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Ёжик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="" xmlns:a16="http://schemas.microsoft.com/office/drawing/2014/main" id="{A4DBEE15-AF24-451F-B883-D3E5E138C789}"/>
              </a:ext>
            </a:extLst>
          </p:cNvPr>
          <p:cNvSpPr/>
          <p:nvPr/>
        </p:nvSpPr>
        <p:spPr>
          <a:xfrm>
            <a:off x="1689525" y="4954845"/>
            <a:ext cx="1729707" cy="5225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Тучка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="" xmlns:a16="http://schemas.microsoft.com/office/drawing/2014/main" id="{7B53E023-52DD-4485-871F-B0DB72E73582}"/>
              </a:ext>
            </a:extLst>
          </p:cNvPr>
          <p:cNvSpPr/>
          <p:nvPr/>
        </p:nvSpPr>
        <p:spPr>
          <a:xfrm>
            <a:off x="3501119" y="3798029"/>
            <a:ext cx="1729706" cy="4947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Ягоды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="" xmlns:a16="http://schemas.microsoft.com/office/drawing/2014/main" id="{41D2ED81-4AE2-4847-BEB2-531F3F6E5B42}"/>
              </a:ext>
            </a:extLst>
          </p:cNvPr>
          <p:cNvSpPr/>
          <p:nvPr/>
        </p:nvSpPr>
        <p:spPr>
          <a:xfrm>
            <a:off x="3483944" y="3190251"/>
            <a:ext cx="1729706" cy="4947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Грибочки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="" xmlns:a16="http://schemas.microsoft.com/office/drawing/2014/main" id="{5E8DC0EF-CA55-48BF-B829-82047926AA56}"/>
              </a:ext>
            </a:extLst>
          </p:cNvPr>
          <p:cNvSpPr/>
          <p:nvPr/>
        </p:nvSpPr>
        <p:spPr>
          <a:xfrm>
            <a:off x="3501119" y="4405807"/>
            <a:ext cx="1729706" cy="4947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Листья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="" xmlns:a16="http://schemas.microsoft.com/office/drawing/2014/main" id="{AA97D4AF-77A5-4E4D-86E0-6BE33E6CD861}"/>
              </a:ext>
            </a:extLst>
          </p:cNvPr>
          <p:cNvSpPr/>
          <p:nvPr/>
        </p:nvSpPr>
        <p:spPr>
          <a:xfrm>
            <a:off x="3515720" y="4954845"/>
            <a:ext cx="1729707" cy="5225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Зайчик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="" xmlns:a16="http://schemas.microsoft.com/office/drawing/2014/main" id="{0DD4F960-C387-45AB-A90B-A1AA0FF7263F}"/>
              </a:ext>
            </a:extLst>
          </p:cNvPr>
          <p:cNvSpPr/>
          <p:nvPr/>
        </p:nvSpPr>
        <p:spPr>
          <a:xfrm>
            <a:off x="1771412" y="5571089"/>
            <a:ext cx="1729707" cy="5225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Лисичка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="" xmlns:a16="http://schemas.microsoft.com/office/drawing/2014/main" id="{9214FF32-74F7-4FFF-8F75-FF25FABC1FC0}"/>
              </a:ext>
            </a:extLst>
          </p:cNvPr>
          <p:cNvSpPr/>
          <p:nvPr/>
        </p:nvSpPr>
        <p:spPr>
          <a:xfrm>
            <a:off x="3579890" y="5539284"/>
            <a:ext cx="1729707" cy="5225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Яблоко</a:t>
            </a:r>
          </a:p>
        </p:txBody>
      </p:sp>
      <p:sp>
        <p:nvSpPr>
          <p:cNvPr id="4" name="Управляющая кнопка: возврат 3">
            <a:hlinkClick r:id="" action="ppaction://hlinkshowjump?jump=firstslide" highlightClick="1"/>
            <a:extLst>
              <a:ext uri="{FF2B5EF4-FFF2-40B4-BE49-F238E27FC236}">
                <a16:creationId xmlns="" xmlns:a16="http://schemas.microsoft.com/office/drawing/2014/main" id="{BA43CED4-2560-48C3-876E-4E2A35EE8D2E}"/>
              </a:ext>
            </a:extLst>
          </p:cNvPr>
          <p:cNvSpPr/>
          <p:nvPr/>
        </p:nvSpPr>
        <p:spPr>
          <a:xfrm>
            <a:off x="11489356" y="6472902"/>
            <a:ext cx="702644" cy="385098"/>
          </a:xfrm>
          <a:prstGeom prst="actionButtonRetur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14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  <p:bldP spid="26" grpId="0" animBg="1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6D8DE6B-F174-4702-9B0B-B800A4D5A234}"/>
              </a:ext>
            </a:extLst>
          </p:cNvPr>
          <p:cNvSpPr txBox="1"/>
          <p:nvPr/>
        </p:nvSpPr>
        <p:spPr>
          <a:xfrm>
            <a:off x="1524000" y="1655762"/>
            <a:ext cx="944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     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25BF6DE-557F-4793-9292-3CA312E26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58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3858CF0-C397-43F6-9BE5-B0237320F2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7209" y="16411"/>
            <a:ext cx="3171524" cy="19822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5D0DC59-18DD-4B24-A3A5-86F5A4ABE0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37912" y="4538095"/>
            <a:ext cx="1885855" cy="183459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7529244-7C17-4A6D-9E16-80FE83694D6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0033" y="2098980"/>
            <a:ext cx="2278450" cy="24160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83601F24-DA83-4F1B-8F60-E7BE5F6D685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3690" y="14433"/>
            <a:ext cx="2111388" cy="210563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8FFAAF2D-2788-47E3-8E3B-3BB0CDDEA03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98417" y="109886"/>
            <a:ext cx="2935525" cy="16512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771F60F-D0A7-414A-9453-1A2604B49B4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2423" y="2576130"/>
            <a:ext cx="1611411" cy="15077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1E523306-1F41-4679-A0FA-0335A0D5D4D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68880" y="4777475"/>
            <a:ext cx="2481140" cy="168965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70035E5F-E086-4FC0-A274-012368C940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28175" y="2699865"/>
            <a:ext cx="3151905" cy="41029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5315639-9073-4E26-9F8C-269F633559E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09673" y="4464291"/>
            <a:ext cx="2080331" cy="19822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67C4AA1-1E7C-4B37-9EA3-8A75CE4DDBF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89574" y="1899262"/>
            <a:ext cx="2205212" cy="22588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BC59DE0-3E15-4498-BA86-8F6845C0694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09710" y="4321000"/>
            <a:ext cx="1863355" cy="1863355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hlinkClick r:id="rId14" action="ppaction://hlinksldjump"/>
            <a:extLst>
              <a:ext uri="{FF2B5EF4-FFF2-40B4-BE49-F238E27FC236}">
                <a16:creationId xmlns="" xmlns:a16="http://schemas.microsoft.com/office/drawing/2014/main" id="{38BA608D-EE91-4F7D-98BC-279AF74849F0}"/>
              </a:ext>
            </a:extLst>
          </p:cNvPr>
          <p:cNvSpPr/>
          <p:nvPr/>
        </p:nvSpPr>
        <p:spPr>
          <a:xfrm>
            <a:off x="1524000" y="236656"/>
            <a:ext cx="2205212" cy="36933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Убрать предметы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6652A776-29FD-4709-99C2-57564F05509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25617" y="935502"/>
            <a:ext cx="2780017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7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6D8DE6B-F174-4702-9B0B-B800A4D5A234}"/>
              </a:ext>
            </a:extLst>
          </p:cNvPr>
          <p:cNvSpPr txBox="1"/>
          <p:nvPr/>
        </p:nvSpPr>
        <p:spPr>
          <a:xfrm>
            <a:off x="1524000" y="1655762"/>
            <a:ext cx="944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       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25BF6DE-557F-4793-9292-3CA312E26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58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3858CF0-C397-43F6-9BE5-B0237320F2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0213" y="32560"/>
            <a:ext cx="3171524" cy="19822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5D0DC59-18DD-4B24-A3A5-86F5A4ABE0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4537" y="99328"/>
            <a:ext cx="1885855" cy="183459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7529244-7C17-4A6D-9E16-80FE83694D6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28505" y="1664428"/>
            <a:ext cx="2278450" cy="24160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83601F24-DA83-4F1B-8F60-E7BE5F6D685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015520">
            <a:off x="4894544" y="1792624"/>
            <a:ext cx="1818573" cy="18136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8FFAAF2D-2788-47E3-8E3B-3BB0CDDEA03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39463" y="9458"/>
            <a:ext cx="3071317" cy="188100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771F60F-D0A7-414A-9453-1A2604B49B4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7798" y="3207451"/>
            <a:ext cx="1611411" cy="15077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1E523306-1F41-4679-A0FA-0335A0D5D4D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41040" y="4933512"/>
            <a:ext cx="2481140" cy="168965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70035E5F-E086-4FC0-A274-012368C940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10330" y="2537140"/>
            <a:ext cx="3151905" cy="41029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5315639-9073-4E26-9F8C-269F633559E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0615" y="4376430"/>
            <a:ext cx="2080331" cy="19822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67C4AA1-1E7C-4B37-9EA3-8A75CE4DDBF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25382" y="1899262"/>
            <a:ext cx="2205212" cy="22588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BC59DE0-3E15-4498-BA86-8F6845C0694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8645" y="4367812"/>
            <a:ext cx="1863355" cy="1863355"/>
          </a:xfrm>
          <a:prstGeom prst="rect">
            <a:avLst/>
          </a:prstGeom>
        </p:spPr>
      </p:pic>
      <p:sp>
        <p:nvSpPr>
          <p:cNvPr id="3" name="Управляющая кнопка: &quot;Вперед&quot; или &quot;Следующий&quot; 2">
            <a:hlinkClick r:id="" action="ppaction://hlinkshowjump?jump=nextslide" highlightClick="1"/>
            <a:extLst>
              <a:ext uri="{FF2B5EF4-FFF2-40B4-BE49-F238E27FC236}">
                <a16:creationId xmlns="" xmlns:a16="http://schemas.microsoft.com/office/drawing/2014/main" id="{D08B6EFA-7BEF-437A-807F-34F2AD033328}"/>
              </a:ext>
            </a:extLst>
          </p:cNvPr>
          <p:cNvSpPr/>
          <p:nvPr/>
        </p:nvSpPr>
        <p:spPr>
          <a:xfrm>
            <a:off x="11587993" y="6530829"/>
            <a:ext cx="604007" cy="327171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="" xmlns:a16="http://schemas.microsoft.com/office/drawing/2014/main" id="{1387FCF5-C519-417F-B2F7-FDF6F4E039A5}"/>
              </a:ext>
            </a:extLst>
          </p:cNvPr>
          <p:cNvSpPr/>
          <p:nvPr/>
        </p:nvSpPr>
        <p:spPr>
          <a:xfrm>
            <a:off x="2138365" y="4352106"/>
            <a:ext cx="1729707" cy="5225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Пчёлка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="" xmlns:a16="http://schemas.microsoft.com/office/drawing/2014/main" id="{58CE0019-D1E7-49E8-85B8-3E8D796DB01B}"/>
              </a:ext>
            </a:extLst>
          </p:cNvPr>
          <p:cNvSpPr/>
          <p:nvPr/>
        </p:nvSpPr>
        <p:spPr>
          <a:xfrm>
            <a:off x="2138365" y="3776750"/>
            <a:ext cx="1729707" cy="50306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Зонтик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="" xmlns:a16="http://schemas.microsoft.com/office/drawing/2014/main" id="{462E5408-F7FC-47C1-8A8C-15F3DA1F7525}"/>
              </a:ext>
            </a:extLst>
          </p:cNvPr>
          <p:cNvSpPr/>
          <p:nvPr/>
        </p:nvSpPr>
        <p:spPr>
          <a:xfrm>
            <a:off x="2115323" y="3218429"/>
            <a:ext cx="1729706" cy="4947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Ёжик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="" xmlns:a16="http://schemas.microsoft.com/office/drawing/2014/main" id="{33771F47-9324-42AE-BD47-295E8BE1F567}"/>
              </a:ext>
            </a:extLst>
          </p:cNvPr>
          <p:cNvSpPr/>
          <p:nvPr/>
        </p:nvSpPr>
        <p:spPr>
          <a:xfrm>
            <a:off x="2140115" y="4968350"/>
            <a:ext cx="1729707" cy="5225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Тучка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="" xmlns:a16="http://schemas.microsoft.com/office/drawing/2014/main" id="{FBB83B00-B6F2-496E-AB26-D1570D34B0A3}"/>
              </a:ext>
            </a:extLst>
          </p:cNvPr>
          <p:cNvSpPr/>
          <p:nvPr/>
        </p:nvSpPr>
        <p:spPr>
          <a:xfrm>
            <a:off x="3951709" y="3811534"/>
            <a:ext cx="1729706" cy="4947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Ягоды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="" xmlns:a16="http://schemas.microsoft.com/office/drawing/2014/main" id="{4D8B1C74-A355-4248-90DA-D8B4BBE074C4}"/>
              </a:ext>
            </a:extLst>
          </p:cNvPr>
          <p:cNvSpPr/>
          <p:nvPr/>
        </p:nvSpPr>
        <p:spPr>
          <a:xfrm>
            <a:off x="3934534" y="3203756"/>
            <a:ext cx="1729706" cy="4947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Грибочки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="" xmlns:a16="http://schemas.microsoft.com/office/drawing/2014/main" id="{4422F8E3-2384-4B7F-8DD7-52CDC551DB01}"/>
              </a:ext>
            </a:extLst>
          </p:cNvPr>
          <p:cNvSpPr/>
          <p:nvPr/>
        </p:nvSpPr>
        <p:spPr>
          <a:xfrm>
            <a:off x="3951709" y="4419312"/>
            <a:ext cx="1729706" cy="4947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Листья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="" xmlns:a16="http://schemas.microsoft.com/office/drawing/2014/main" id="{CB87B568-31FE-4418-B633-30ECE53F9970}"/>
              </a:ext>
            </a:extLst>
          </p:cNvPr>
          <p:cNvSpPr/>
          <p:nvPr/>
        </p:nvSpPr>
        <p:spPr>
          <a:xfrm>
            <a:off x="3966310" y="4968350"/>
            <a:ext cx="1729707" cy="5225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Зайчик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="" xmlns:a16="http://schemas.microsoft.com/office/drawing/2014/main" id="{E0BAD91E-CD11-4143-80C2-9083B31F52F2}"/>
              </a:ext>
            </a:extLst>
          </p:cNvPr>
          <p:cNvSpPr/>
          <p:nvPr/>
        </p:nvSpPr>
        <p:spPr>
          <a:xfrm>
            <a:off x="2222002" y="5584594"/>
            <a:ext cx="1729707" cy="5225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Лисичка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="" xmlns:a16="http://schemas.microsoft.com/office/drawing/2014/main" id="{1CEFC5AE-AF02-4C89-9F42-EEDD4D14511E}"/>
              </a:ext>
            </a:extLst>
          </p:cNvPr>
          <p:cNvSpPr/>
          <p:nvPr/>
        </p:nvSpPr>
        <p:spPr>
          <a:xfrm>
            <a:off x="4030480" y="5552789"/>
            <a:ext cx="1729707" cy="5225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Яблоко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1FB210CD-FE5F-4E99-B05C-AD0B33BDE7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01584" y="604541"/>
            <a:ext cx="2493480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8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26" grpId="0" animBg="1"/>
      <p:bldP spid="27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3013956-E88F-4C56-8A49-FC94A51CB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76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9CFBA1E-11F0-4F53-BCF7-CBD2613FF0BF}"/>
              </a:ext>
            </a:extLst>
          </p:cNvPr>
          <p:cNvSpPr txBox="1"/>
          <p:nvPr/>
        </p:nvSpPr>
        <p:spPr>
          <a:xfrm>
            <a:off x="4158143" y="1739825"/>
            <a:ext cx="6694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n w="0">
                  <a:solidFill>
                    <a:schemeClr val="tx1"/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вам, </a:t>
            </a:r>
            <a:r>
              <a:rPr lang="ru-RU" sz="3600" dirty="0" err="1">
                <a:ln w="0">
                  <a:solidFill>
                    <a:schemeClr val="tx1"/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ребята,за</a:t>
            </a:r>
            <a:r>
              <a:rPr lang="ru-RU" sz="3600" dirty="0">
                <a:ln w="0">
                  <a:solidFill>
                    <a:schemeClr val="tx1"/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игру!</a:t>
            </a:r>
          </a:p>
          <a:p>
            <a:r>
              <a:rPr lang="ru-RU" sz="3600" dirty="0">
                <a:ln w="0">
                  <a:solidFill>
                    <a:schemeClr val="tx1"/>
                  </a:solidFill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Играли вы весело и дружно!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FA4F7AF-5E7A-43E0-9D0A-8EC7C81AD181}"/>
              </a:ext>
            </a:extLst>
          </p:cNvPr>
          <p:cNvSpPr txBox="1"/>
          <p:nvPr/>
        </p:nvSpPr>
        <p:spPr>
          <a:xfrm>
            <a:off x="4226303" y="3429000"/>
            <a:ext cx="7910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n w="0">
                  <a:solidFill>
                    <a:schemeClr val="tx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Поздравляем победителей</a:t>
            </a:r>
            <a:r>
              <a:rPr lang="ru-RU" sz="3200" dirty="0">
                <a:ln w="0"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45894B4-A844-4421-A800-8ABCA9C04F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1118" y="2940154"/>
            <a:ext cx="2940154" cy="294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097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172</Words>
  <Application>Microsoft Office PowerPoint</Application>
  <PresentationFormat>Произвольный</PresentationFormat>
  <Paragraphs>52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 лукьянчикова</dc:creator>
  <cp:lastModifiedBy>Lenovo</cp:lastModifiedBy>
  <cp:revision>20</cp:revision>
  <dcterms:created xsi:type="dcterms:W3CDTF">2020-10-31T04:41:37Z</dcterms:created>
  <dcterms:modified xsi:type="dcterms:W3CDTF">2023-09-12T09:55:20Z</dcterms:modified>
</cp:coreProperties>
</file>