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00F4E-6EA2-4979-9A05-9740DAA0029C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FD253-F9FD-441B-BCE0-96AA2D0AE2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1343B-666D-4182-8040-017518C91472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130B0-A2E1-43AB-8C64-ABEFED3A72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040F9-888F-4DB1-9ED8-7A268E488E00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AA5B2-3862-45FE-B45D-15CEB55B1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BA6B8-1092-4B3F-9E8E-6BAC598F69C0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71382-1FAE-441C-9403-B348231765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50E38-7E72-443E-BE61-B92FE8867EF6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7D3DC-7C87-498D-9F96-91502C5C6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54ADC-7155-4678-89AE-056B03C5D83C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C8099-49DD-4DF7-B1AB-F3CBBB529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8BAB5-1348-4DC8-93A9-2F5D4C1485A4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A612E-3411-4CDF-9B52-4622F05759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BE2B0-EC02-48AF-A2D0-59C0C9CEA905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24FA3-2FBF-47FE-859C-0E7B08F46C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F02E5-6414-487A-9D15-B69DDA264AB5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4622D-92CD-41E9-B195-51BFFE03D8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9D07A-B23E-4A6C-873C-D999A738137D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ECEB-DC5C-4D41-861D-A3E49F02A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E14A9-8583-4E64-9ED0-25C7C2EE2CA0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DD83F-53D4-4ECB-8FF3-B79FBF42C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601B65-F7A3-4B0B-86D2-660E52413A13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836259-AE53-4732-A0A8-A090C43D2F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1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2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slide" Target="slide6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slide" Target="slide7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юта\Desktop\мое рмо\1579548294_18-p-foni-dlya-detskikh-saitov-3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1979613" y="1419225"/>
            <a:ext cx="5616575" cy="1081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70C0"/>
                </a:solidFill>
                <a:latin typeface="Cambria" pitchFamily="18" charset="0"/>
                <a:cs typeface="Times New Roman" pitchFamily="18" charset="0"/>
              </a:rPr>
              <a:t>Узнай сказку по картинке и найди лишнего героя</a:t>
            </a:r>
          </a:p>
        </p:txBody>
      </p:sp>
      <p:pic>
        <p:nvPicPr>
          <p:cNvPr id="2052" name="Picture 3" descr="C:\Users\Анюта\Desktop\мое рмо\118311bfaa0b641cc276dda06f919f40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68538" y="1058863"/>
            <a:ext cx="43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4" descr="C:\Users\Анюта\Desktop\мое рмо\image_processing20200410-24721-1u0debq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6463" y="4011613"/>
            <a:ext cx="8334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5" descr="C:\Users\Анюта\Desktop\мое рмо\hello_html_700cdd06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3850" y="4227513"/>
            <a:ext cx="61436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4" descr="C:\Users\Анюта\Desktop\мое рмо\image_processing20200410-24721-1u0debq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76825" y="4156075"/>
            <a:ext cx="8334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" descr="C:\Users\Анюта\Desktop\мое рмо\image_processing20200410-24721-1u0debq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08625" y="4011613"/>
            <a:ext cx="8334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6" descr="C:\Users\Анюта\Desktop\мое рмо\wolf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084888" y="3252788"/>
            <a:ext cx="2519362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7" descr="C:\Users\Анюта\Desktop\мое рмо\153233217_80013removebgpreview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23850" y="195263"/>
            <a:ext cx="17653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8" descr="C:\Users\Анюта\Desktop\мое рмо\71e3fe6cd308d369fc7596880f708b5e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268538" y="3940175"/>
            <a:ext cx="6762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0" descr="C:\Users\Анюта\Desktop\мое рмо\4-chetverg-lisa-f2792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971550" y="3148013"/>
            <a:ext cx="95885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5" descr="C:\Users\Анюта\Desktop\мое рмо\png-943296_1280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6084888" y="195263"/>
            <a:ext cx="2303462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6" descr="C:\Users\Анюта\Desktop\мое рмо\253686451013212.pn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 rot="-647719">
            <a:off x="3668713" y="-420688"/>
            <a:ext cx="2081212" cy="208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7" descr="C:\Users\Анюта\Desktop\мое рмо\eyFxQoqGwxQznMbBmcs6DJSPGOon8bE.pn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2771775" y="2427288"/>
            <a:ext cx="193675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9" descr="C:\Users\Анюта\Desktop\мое рмо\59a575e035cd377c57a7998b3f7744a1.png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 rot="-1036900">
            <a:off x="2987675" y="3508375"/>
            <a:ext cx="5762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Стрелка вправо 22">
            <a:hlinkClick r:id="rId14" action="ppaction://hlinksldjump"/>
          </p:cNvPr>
          <p:cNvSpPr/>
          <p:nvPr/>
        </p:nvSpPr>
        <p:spPr>
          <a:xfrm>
            <a:off x="8101013" y="4084638"/>
            <a:ext cx="935037" cy="503237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Cambria" pitchFamily="18" charset="0"/>
                <a:cs typeface="Times New Roman" pitchFamily="18" charset="0"/>
              </a:rPr>
              <a:t>В путь</a:t>
            </a:r>
          </a:p>
        </p:txBody>
      </p:sp>
      <p:pic>
        <p:nvPicPr>
          <p:cNvPr id="2066" name="Picture 18" descr="C:\Users\Анюта\Desktop\мое рмо\digger.png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8172450" y="4741863"/>
            <a:ext cx="53816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нюта\Desktop\мое рмо\0d685da1f51255517d9412e44b2f65f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Анюта\Desktop\мое рмо\59a575e035cd377c57a7998b3f7744a1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76825" y="2355850"/>
            <a:ext cx="71913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C:\Users\Анюта\Desktop\мое рмо\71e3fe6cd308d369fc7596880f708b5e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59113" y="1995488"/>
            <a:ext cx="1022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C:\Users\Анюта\Desktop\мое рмо\71e3fe6cd308d369fc7596880f708b5e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92950" y="3621088"/>
            <a:ext cx="1079500" cy="152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трелка вправо 12">
            <a:hlinkClick r:id="rId6" action="ppaction://hlinksldjump"/>
          </p:cNvPr>
          <p:cNvSpPr/>
          <p:nvPr/>
        </p:nvSpPr>
        <p:spPr>
          <a:xfrm>
            <a:off x="8172450" y="4300538"/>
            <a:ext cx="971550" cy="503237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Cambria" pitchFamily="18" charset="0"/>
                <a:cs typeface="Times New Roman" pitchFamily="18" charset="0"/>
              </a:rPr>
              <a:t>далее</a:t>
            </a:r>
          </a:p>
        </p:txBody>
      </p:sp>
      <p:pic>
        <p:nvPicPr>
          <p:cNvPr id="1034" name="Picture 10" descr="C:\Users\Анюта\Desktop\мое рмо\4-chetverg-lisa-f2792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995738" y="2763838"/>
            <a:ext cx="12969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107950" y="195263"/>
            <a:ext cx="360363" cy="36036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9" name="Управляющая кнопка: справка 8">
            <a:hlinkClick r:id="" action="ppaction://noaction" highlightClick="1"/>
          </p:cNvPr>
          <p:cNvSpPr/>
          <p:nvPr/>
        </p:nvSpPr>
        <p:spPr>
          <a:xfrm>
            <a:off x="107504" y="699542"/>
            <a:ext cx="360040" cy="432048"/>
          </a:xfrm>
          <a:prstGeom prst="actionButtonHel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Круглая лента лицом вверх 9"/>
          <p:cNvSpPr/>
          <p:nvPr/>
        </p:nvSpPr>
        <p:spPr>
          <a:xfrm>
            <a:off x="2195513" y="4011613"/>
            <a:ext cx="4537075" cy="1008062"/>
          </a:xfrm>
          <a:prstGeom prst="ellipseRibbon2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Cambria" pitchFamily="18" charset="0"/>
              </a:rPr>
              <a:t>«Красная шапочка</a:t>
            </a:r>
          </a:p>
          <a:p>
            <a:pPr algn="ctr">
              <a:defRPr/>
            </a:pPr>
            <a:r>
              <a:rPr lang="ru-RU" dirty="0">
                <a:latin typeface="Cambria" pitchFamily="18" charset="0"/>
              </a:rPr>
              <a:t>и серый волк»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нюта\Desktop\мое рмо\Три-медведя-сказк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Анюта\Desktop\мое рмо\59a575e035cd377c57a7998b3f7744a1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24075" y="1851025"/>
            <a:ext cx="885825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>
            <a:off x="8101013" y="4587875"/>
            <a:ext cx="935037" cy="431800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Cambria" pitchFamily="18" charset="0"/>
                <a:cs typeface="Times New Roman" pitchFamily="18" charset="0"/>
              </a:rPr>
              <a:t>далее</a:t>
            </a:r>
          </a:p>
        </p:txBody>
      </p:sp>
      <p:pic>
        <p:nvPicPr>
          <p:cNvPr id="2053" name="Picture 5" descr="C:\Users\Анюта\Desktop\мое рмо\118311bfaa0b641cc276dda06f919f40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3867150"/>
            <a:ext cx="576263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C:\Users\Анюта\Desktop\мое рмо\4-chetverg-lisa-f279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427538" y="1827213"/>
            <a:ext cx="1800225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179388" y="195263"/>
            <a:ext cx="360362" cy="36036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8" name="Управляющая кнопка: справка 7">
            <a:hlinkClick r:id="" action="ppaction://noaction" highlightClick="1"/>
          </p:cNvPr>
          <p:cNvSpPr/>
          <p:nvPr/>
        </p:nvSpPr>
        <p:spPr>
          <a:xfrm>
            <a:off x="179512" y="699542"/>
            <a:ext cx="360040" cy="432048"/>
          </a:xfrm>
          <a:prstGeom prst="actionButtonHel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Круглая лента лицом вверх 8"/>
          <p:cNvSpPr/>
          <p:nvPr/>
        </p:nvSpPr>
        <p:spPr>
          <a:xfrm>
            <a:off x="2195513" y="4156075"/>
            <a:ext cx="4537075" cy="863600"/>
          </a:xfrm>
          <a:prstGeom prst="ellipseRibbon2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Cambria" pitchFamily="18" charset="0"/>
              </a:rPr>
              <a:t>«Три медведя»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нюта\Desktop\мое рмо\i (1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516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>
            <a:hlinkClick r:id="rId3" action="ppaction://hlinksldjump"/>
          </p:cNvPr>
          <p:cNvSpPr/>
          <p:nvPr/>
        </p:nvSpPr>
        <p:spPr>
          <a:xfrm>
            <a:off x="8027988" y="4516438"/>
            <a:ext cx="936625" cy="431800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Cambria" pitchFamily="18" charset="0"/>
                <a:cs typeface="Times New Roman" pitchFamily="18" charset="0"/>
              </a:rPr>
              <a:t>далее</a:t>
            </a:r>
          </a:p>
        </p:txBody>
      </p:sp>
      <p:pic>
        <p:nvPicPr>
          <p:cNvPr id="3080" name="Picture 8" descr="C:\Users\Анюта\Desktop\мое рмо\image_processing20200410-24721-1u0debq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4213" y="2932113"/>
            <a:ext cx="8636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C:\Users\Анюта\Desktop\мое рмо\image_processing20200410-24721-1u0debq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940425" y="4011613"/>
            <a:ext cx="935038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 descr="C:\Users\Анюта\Desktop\мое рмо\image_processing20200410-24721-1u0debq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211638" y="2571750"/>
            <a:ext cx="647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 descr="C:\Users\Анюта\Desktop\мое рмо\wolf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639050" y="2547938"/>
            <a:ext cx="1398588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кругленный прямоугольник 16"/>
          <p:cNvSpPr/>
          <p:nvPr/>
        </p:nvSpPr>
        <p:spPr>
          <a:xfrm>
            <a:off x="250825" y="195263"/>
            <a:ext cx="288925" cy="36036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9" name="Круглая лента лицом вверх 8"/>
          <p:cNvSpPr/>
          <p:nvPr/>
        </p:nvSpPr>
        <p:spPr>
          <a:xfrm>
            <a:off x="2124075" y="123825"/>
            <a:ext cx="4535488" cy="935038"/>
          </a:xfrm>
          <a:prstGeom prst="ellipseRibbon2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Cambria" pitchFamily="18" charset="0"/>
              </a:rPr>
              <a:t>«Курочка Ряба»</a:t>
            </a:r>
          </a:p>
        </p:txBody>
      </p:sp>
      <p:sp>
        <p:nvSpPr>
          <p:cNvPr id="10" name="Управляющая кнопка: справка 9">
            <a:hlinkClick r:id="" action="ppaction://noaction" highlightClick="1"/>
          </p:cNvPr>
          <p:cNvSpPr/>
          <p:nvPr/>
        </p:nvSpPr>
        <p:spPr>
          <a:xfrm>
            <a:off x="251520" y="699542"/>
            <a:ext cx="288032" cy="360040"/>
          </a:xfrm>
          <a:prstGeom prst="actionButtonHel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нюта\Desktop\мое рмо\Repk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 descr="C:\Users\Анюта\Desktop\мое рмо\hello_html_700cdd06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172450" y="3219450"/>
            <a:ext cx="9048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 descr="C:\Users\Анюта\Desktop\мое рмо\153233217_80013removebgpreview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1080718">
            <a:off x="4246563" y="177800"/>
            <a:ext cx="136683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трелка вправо 12">
            <a:hlinkClick r:id="rId5" action="ppaction://hlinksldjump"/>
          </p:cNvPr>
          <p:cNvSpPr/>
          <p:nvPr/>
        </p:nvSpPr>
        <p:spPr>
          <a:xfrm>
            <a:off x="8027988" y="4516438"/>
            <a:ext cx="936625" cy="503237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Cambria" pitchFamily="18" charset="0"/>
                <a:cs typeface="Times New Roman" pitchFamily="18" charset="0"/>
              </a:rPr>
              <a:t>далее</a:t>
            </a:r>
          </a:p>
        </p:txBody>
      </p:sp>
      <p:pic>
        <p:nvPicPr>
          <p:cNvPr id="4108" name="Picture 12" descr="C:\Users\Анюта\Desktop\мое рмо\5d6fedac11b48d80a25c07205132fb8e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2932113"/>
            <a:ext cx="273685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кругленный прямоугольник 15"/>
          <p:cNvSpPr/>
          <p:nvPr/>
        </p:nvSpPr>
        <p:spPr>
          <a:xfrm>
            <a:off x="179388" y="195263"/>
            <a:ext cx="360362" cy="36036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8" name="Круглая лента лицом вверх 7"/>
          <p:cNvSpPr/>
          <p:nvPr/>
        </p:nvSpPr>
        <p:spPr>
          <a:xfrm>
            <a:off x="2195513" y="4227513"/>
            <a:ext cx="4537075" cy="792162"/>
          </a:xfrm>
          <a:prstGeom prst="ellipseRibbon2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Cambria" pitchFamily="18" charset="0"/>
              </a:rPr>
              <a:t>«Репка»</a:t>
            </a:r>
          </a:p>
        </p:txBody>
      </p:sp>
      <p:sp>
        <p:nvSpPr>
          <p:cNvPr id="9" name="Управляющая кнопка: справка 8">
            <a:hlinkClick r:id="" action="ppaction://noaction" highlightClick="1"/>
          </p:cNvPr>
          <p:cNvSpPr/>
          <p:nvPr/>
        </p:nvSpPr>
        <p:spPr>
          <a:xfrm>
            <a:off x="179512" y="699542"/>
            <a:ext cx="360040" cy="360040"/>
          </a:xfrm>
          <a:prstGeom prst="actionButtonHel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нюта\Desktop\мое рмо\scale_12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C:\Users\Анюта\Desktop\мое рмо\253686451013212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-647719">
            <a:off x="3749675" y="-193675"/>
            <a:ext cx="1352550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C:\Users\Анюта\Desktop\мое рмо\png-943296_1280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605342">
            <a:off x="1784350" y="150813"/>
            <a:ext cx="183515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C:\Users\Анюта\Desktop\мое рмо\eyFxQoqGwxQznMbBmcs6DJSPGOon8bE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492500" y="1924050"/>
            <a:ext cx="2273300" cy="341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C:\Users\Анюта\Desktop\мое рмо\digger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308850" y="4443413"/>
            <a:ext cx="7651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вправо 10">
            <a:hlinkClick r:id="rId7" action="ppaction://hlinksldjump"/>
          </p:cNvPr>
          <p:cNvSpPr/>
          <p:nvPr/>
        </p:nvSpPr>
        <p:spPr>
          <a:xfrm>
            <a:off x="8101013" y="4011613"/>
            <a:ext cx="935037" cy="504825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Cambria" pitchFamily="18" charset="0"/>
                <a:cs typeface="Times New Roman" pitchFamily="18" charset="0"/>
              </a:rPr>
              <a:t>далее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9388" y="195263"/>
            <a:ext cx="360362" cy="36036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9" name="Круглая лента лицом вверх 8"/>
          <p:cNvSpPr/>
          <p:nvPr/>
        </p:nvSpPr>
        <p:spPr>
          <a:xfrm>
            <a:off x="2195513" y="4156075"/>
            <a:ext cx="4537075" cy="863600"/>
          </a:xfrm>
          <a:prstGeom prst="ellipseRibbon2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Cambria" pitchFamily="18" charset="0"/>
              </a:rPr>
              <a:t>«Теремок»</a:t>
            </a:r>
          </a:p>
        </p:txBody>
      </p:sp>
      <p:sp>
        <p:nvSpPr>
          <p:cNvPr id="10" name="Управляющая кнопка: справка 9">
            <a:hlinkClick r:id="" action="ppaction://noaction" highlightClick="1"/>
          </p:cNvPr>
          <p:cNvSpPr/>
          <p:nvPr/>
        </p:nvSpPr>
        <p:spPr>
          <a:xfrm>
            <a:off x="179512" y="699542"/>
            <a:ext cx="360040" cy="360040"/>
          </a:xfrm>
          <a:prstGeom prst="actionButtonHel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нюта\Desktop\мое рмо\1579548294_18-p-foni-dlya-detskikh-saitov-3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4" descr="C:\Users\Анюта\Desktop\мое рмо\22250095d11fa747add959c86505d5a3_yapfiles.ru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513" y="1563688"/>
            <a:ext cx="4616450" cy="346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ыноска-облако 7"/>
          <p:cNvSpPr/>
          <p:nvPr/>
        </p:nvSpPr>
        <p:spPr>
          <a:xfrm>
            <a:off x="5364163" y="268288"/>
            <a:ext cx="2952750" cy="1582737"/>
          </a:xfrm>
          <a:prstGeom prst="cloudCallout">
            <a:avLst>
              <a:gd name="adj1" fmla="val -44180"/>
              <a:gd name="adj2" fmla="val 82595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Молодцы!</a:t>
            </a:r>
          </a:p>
        </p:txBody>
      </p:sp>
      <p:sp>
        <p:nvSpPr>
          <p:cNvPr id="8197" name="TextBox 8"/>
          <p:cNvSpPr txBox="1">
            <a:spLocks noChangeArrowheads="1"/>
          </p:cNvSpPr>
          <p:nvPr/>
        </p:nvSpPr>
        <p:spPr bwMode="auto">
          <a:xfrm>
            <a:off x="6659563" y="4156075"/>
            <a:ext cx="237648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000" b="1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0825" y="195263"/>
            <a:ext cx="3241675" cy="23764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Сказки которые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вы узнали: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«Красная шапочка»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«Три медведя»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«Курочка Ряба»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«Репка»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«Теремок» 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66</Words>
  <Application>Microsoft Office PowerPoint</Application>
  <PresentationFormat>Экран (16:9)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Cambria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All For You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Анюта</dc:creator>
  <cp:lastModifiedBy>Daria Andreeva</cp:lastModifiedBy>
  <cp:revision>20</cp:revision>
  <dcterms:created xsi:type="dcterms:W3CDTF">2021-05-09T15:26:09Z</dcterms:created>
  <dcterms:modified xsi:type="dcterms:W3CDTF">2023-09-14T08:35:58Z</dcterms:modified>
</cp:coreProperties>
</file>