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3" r:id="rId3"/>
    <p:sldId id="257" r:id="rId4"/>
    <p:sldId id="258" r:id="rId5"/>
    <p:sldId id="259" r:id="rId6"/>
    <p:sldId id="260" r:id="rId7"/>
    <p:sldId id="261" r:id="rId8"/>
  </p:sldIdLst>
  <p:sldSz cx="9144000" cy="5143500" type="screen16x9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43" d="100"/>
          <a:sy n="143" d="100"/>
        </p:scale>
        <p:origin x="684" y="11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E00F4E-6EA2-4979-9A05-9740DAA0029C}" type="datetimeFigureOut">
              <a:rPr lang="ru-RU"/>
              <a:pPr>
                <a:defRPr/>
              </a:pPr>
              <a:t>14.09.2023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9FD253-F9FD-441B-BCE0-96AA2D0AE2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01343B-666D-4182-8040-017518C91472}" type="datetimeFigureOut">
              <a:rPr lang="ru-RU"/>
              <a:pPr>
                <a:defRPr/>
              </a:pPr>
              <a:t>14.09.2023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6130B0-A2E1-43AB-8C64-ABEFED3A72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3040F9-888F-4DB1-9ED8-7A268E488E00}" type="datetimeFigureOut">
              <a:rPr lang="ru-RU"/>
              <a:pPr>
                <a:defRPr/>
              </a:pPr>
              <a:t>14.09.2023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4AA5B2-3862-45FE-B45D-15CEB55B13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5BA6B8-1092-4B3F-9E8E-6BAC598F69C0}" type="datetimeFigureOut">
              <a:rPr lang="ru-RU"/>
              <a:pPr>
                <a:defRPr/>
              </a:pPr>
              <a:t>14.09.2023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471382-1FAE-441C-9403-B348231765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B50E38-7E72-443E-BE61-B92FE8867EF6}" type="datetimeFigureOut">
              <a:rPr lang="ru-RU"/>
              <a:pPr>
                <a:defRPr/>
              </a:pPr>
              <a:t>14.09.2023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37D3DC-7C87-498D-9F96-91502C5C6A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D54ADC-7155-4678-89AE-056B03C5D83C}" type="datetimeFigureOut">
              <a:rPr lang="ru-RU"/>
              <a:pPr>
                <a:defRPr/>
              </a:pPr>
              <a:t>14.09.2023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1C8099-49DD-4DF7-B1AB-F3CBBB529A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68BAB5-1348-4DC8-93A9-2F5D4C1485A4}" type="datetimeFigureOut">
              <a:rPr lang="ru-RU"/>
              <a:pPr>
                <a:defRPr/>
              </a:pPr>
              <a:t>14.09.2023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EA612E-3411-4CDF-9B52-4622F05759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3BE2B0-EC02-48AF-A2D0-59C0C9CEA905}" type="datetimeFigureOut">
              <a:rPr lang="ru-RU"/>
              <a:pPr>
                <a:defRPr/>
              </a:pPr>
              <a:t>14.09.2023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E24FA3-2FBF-47FE-859C-0E7B08F46C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3F02E5-6414-487A-9D15-B69DDA264AB5}" type="datetimeFigureOut">
              <a:rPr lang="ru-RU"/>
              <a:pPr>
                <a:defRPr/>
              </a:pPr>
              <a:t>14.09.2023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74622D-92CD-41E9-B195-51BFFE03D8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69D07A-B23E-4A6C-873C-D999A738137D}" type="datetimeFigureOut">
              <a:rPr lang="ru-RU"/>
              <a:pPr>
                <a:defRPr/>
              </a:pPr>
              <a:t>14.09.2023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73ECEB-DC5C-4D41-861D-A3E49F02AD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BE14A9-8583-4E64-9ED0-25C7C2EE2CA0}" type="datetimeFigureOut">
              <a:rPr lang="ru-RU"/>
              <a:pPr>
                <a:defRPr/>
              </a:pPr>
              <a:t>14.09.2023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2DD83F-53D4-4ECB-8FF3-B79FBF42CD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D601B65-F7A3-4B0B-86D2-660E52413A13}" type="datetimeFigureOut">
              <a:rPr lang="ru-RU"/>
              <a:pPr>
                <a:defRPr/>
              </a:pPr>
              <a:t>14.09.2023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6836259-AE53-4732-A0A8-A090C43D2F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3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slide" Target="slide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8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3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21.png"/><Relationship Id="rId4" Type="http://schemas.openxmlformats.org/officeDocument/2006/relationships/slide" Target="slide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7" Type="http://schemas.openxmlformats.org/officeDocument/2006/relationships/image" Target="../media/image26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slide" Target="slide6.xml"/><Relationship Id="rId4" Type="http://schemas.openxmlformats.org/officeDocument/2006/relationships/image" Target="../media/image2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slide" Target="slide7.xml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Анюта\Desktop\мое рмо\1579548294_18-p-foni-dlya-detskikh-saitov-35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кругленный прямоугольник 4"/>
          <p:cNvSpPr/>
          <p:nvPr/>
        </p:nvSpPr>
        <p:spPr>
          <a:xfrm>
            <a:off x="1979613" y="1419225"/>
            <a:ext cx="5616575" cy="1081088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rgbClr val="0070C0"/>
                </a:solidFill>
                <a:latin typeface="Cambria" pitchFamily="18" charset="0"/>
                <a:cs typeface="Times New Roman" pitchFamily="18" charset="0"/>
              </a:rPr>
              <a:t>Узнай сказку по картинке и найди лишнего героя</a:t>
            </a:r>
          </a:p>
        </p:txBody>
      </p:sp>
      <p:pic>
        <p:nvPicPr>
          <p:cNvPr id="2052" name="Picture 3" descr="C:\Users\Анюта\Desktop\мое рмо\118311bfaa0b641cc276dda06f919f40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268538" y="1058863"/>
            <a:ext cx="431800" cy="45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4" descr="C:\Users\Анюта\Desktop\мое рмо\image_processing20200410-24721-1u0debq.pn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716463" y="4011613"/>
            <a:ext cx="833437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5" descr="C:\Users\Анюта\Desktop\мое рмо\hello_html_700cdd06.pn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323850" y="4227513"/>
            <a:ext cx="614363" cy="560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4" descr="C:\Users\Анюта\Desktop\мое рмо\image_processing20200410-24721-1u0debq.pn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076825" y="4156075"/>
            <a:ext cx="833438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4" descr="C:\Users\Анюта\Desktop\мое рмо\image_processing20200410-24721-1u0debq.pn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508625" y="4011613"/>
            <a:ext cx="833438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7" name="Picture 6" descr="C:\Users\Анюта\Desktop\мое рмо\wolf.pn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6084888" y="3252788"/>
            <a:ext cx="2519362" cy="189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8" name="Picture 7" descr="C:\Users\Анюта\Desktop\мое рмо\153233217_80013removebgpreview.pn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323850" y="195263"/>
            <a:ext cx="1765300" cy="176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9" name="Picture 8" descr="C:\Users\Анюта\Desktop\мое рмо\71e3fe6cd308d369fc7596880f708b5e.png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2268538" y="3940175"/>
            <a:ext cx="676275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0" name="Picture 10" descr="C:\Users\Анюта\Desktop\мое рмо\4-chetverg-lisa-f2792.png"/>
          <p:cNvPicPr>
            <a:picLocks noChangeAspect="1" noChangeArrowheads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971550" y="3148013"/>
            <a:ext cx="958850" cy="170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1" name="Picture 15" descr="C:\Users\Анюта\Desktop\мое рмо\png-943296_1280.png"/>
          <p:cNvPicPr>
            <a:picLocks noChangeAspect="1" noChangeArrowheads="1"/>
          </p:cNvPicPr>
          <p:nvPr/>
        </p:nvPicPr>
        <p:blipFill>
          <a:blip r:embed="rId10" cstate="screen"/>
          <a:srcRect/>
          <a:stretch>
            <a:fillRect/>
          </a:stretch>
        </p:blipFill>
        <p:spPr bwMode="auto">
          <a:xfrm>
            <a:off x="6084888" y="195263"/>
            <a:ext cx="2303462" cy="153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2" name="Picture 16" descr="C:\Users\Анюта\Desktop\мое рмо\253686451013212.png"/>
          <p:cNvPicPr>
            <a:picLocks noChangeAspect="1" noChangeArrowheads="1"/>
          </p:cNvPicPr>
          <p:nvPr/>
        </p:nvPicPr>
        <p:blipFill>
          <a:blip r:embed="rId11" cstate="screen"/>
          <a:srcRect/>
          <a:stretch>
            <a:fillRect/>
          </a:stretch>
        </p:blipFill>
        <p:spPr bwMode="auto">
          <a:xfrm rot="-647719">
            <a:off x="3668713" y="-420688"/>
            <a:ext cx="2081212" cy="2082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3" name="Picture 17" descr="C:\Users\Анюта\Desktop\мое рмо\eyFxQoqGwxQznMbBmcs6DJSPGOon8bE.png"/>
          <p:cNvPicPr>
            <a:picLocks noChangeAspect="1" noChangeArrowheads="1"/>
          </p:cNvPicPr>
          <p:nvPr/>
        </p:nvPicPr>
        <p:blipFill>
          <a:blip r:embed="rId12" cstate="screen"/>
          <a:srcRect/>
          <a:stretch>
            <a:fillRect/>
          </a:stretch>
        </p:blipFill>
        <p:spPr bwMode="auto">
          <a:xfrm>
            <a:off x="2771775" y="2427288"/>
            <a:ext cx="1936750" cy="290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4" name="Picture 9" descr="C:\Users\Анюта\Desktop\мое рмо\59a575e035cd377c57a7998b3f7744a1.png"/>
          <p:cNvPicPr>
            <a:picLocks noChangeAspect="1" noChangeArrowheads="1"/>
          </p:cNvPicPr>
          <p:nvPr/>
        </p:nvPicPr>
        <p:blipFill>
          <a:blip r:embed="rId13" cstate="screen"/>
          <a:srcRect/>
          <a:stretch>
            <a:fillRect/>
          </a:stretch>
        </p:blipFill>
        <p:spPr bwMode="auto">
          <a:xfrm rot="-1036900">
            <a:off x="2987675" y="3508375"/>
            <a:ext cx="576263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Стрелка вправо 22">
            <a:hlinkClick r:id="rId14" action="ppaction://hlinksldjump"/>
          </p:cNvPr>
          <p:cNvSpPr/>
          <p:nvPr/>
        </p:nvSpPr>
        <p:spPr>
          <a:xfrm>
            <a:off x="8101013" y="4084638"/>
            <a:ext cx="935037" cy="503237"/>
          </a:xfrm>
          <a:prstGeom prst="rightArrow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Cambria" pitchFamily="18" charset="0"/>
                <a:cs typeface="Times New Roman" pitchFamily="18" charset="0"/>
              </a:rPr>
              <a:t>В путь</a:t>
            </a:r>
          </a:p>
        </p:txBody>
      </p:sp>
      <p:pic>
        <p:nvPicPr>
          <p:cNvPr id="2066" name="Picture 18" descr="C:\Users\Анюта\Desktop\мое рмо\digger.png"/>
          <p:cNvPicPr>
            <a:picLocks noChangeAspect="1" noChangeArrowheads="1"/>
          </p:cNvPicPr>
          <p:nvPr/>
        </p:nvPicPr>
        <p:blipFill>
          <a:blip r:embed="rId15" cstate="screen"/>
          <a:srcRect/>
          <a:stretch>
            <a:fillRect/>
          </a:stretch>
        </p:blipFill>
        <p:spPr bwMode="auto">
          <a:xfrm>
            <a:off x="8172450" y="4741863"/>
            <a:ext cx="538163" cy="40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Анюта\Desktop\мое рмо\0d685da1f51255517d9412e44b2f65f4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C:\Users\Анюта\Desktop\мое рмо\59a575e035cd377c57a7998b3f7744a1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076825" y="2355850"/>
            <a:ext cx="719138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8" descr="C:\Users\Анюта\Desktop\мое рмо\71e3fe6cd308d369fc7596880f708b5e.pn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059113" y="1995488"/>
            <a:ext cx="1022350" cy="14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9" descr="C:\Users\Анюта\Desktop\мое рмо\71e3fe6cd308d369fc7596880f708b5e.pn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7092950" y="3621088"/>
            <a:ext cx="1079500" cy="152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Стрелка вправо 12">
            <a:hlinkClick r:id="rId6" action="ppaction://hlinksldjump"/>
          </p:cNvPr>
          <p:cNvSpPr/>
          <p:nvPr/>
        </p:nvSpPr>
        <p:spPr>
          <a:xfrm>
            <a:off x="8172450" y="4300538"/>
            <a:ext cx="971550" cy="503237"/>
          </a:xfrm>
          <a:prstGeom prst="rightArrow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Cambria" pitchFamily="18" charset="0"/>
                <a:cs typeface="Times New Roman" pitchFamily="18" charset="0"/>
              </a:rPr>
              <a:t>далее</a:t>
            </a:r>
          </a:p>
        </p:txBody>
      </p:sp>
      <p:pic>
        <p:nvPicPr>
          <p:cNvPr id="1034" name="Picture 10" descr="C:\Users\Анюта\Desktop\мое рмо\4-chetverg-lisa-f2792.pn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3995738" y="2763838"/>
            <a:ext cx="1296987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Скругленный прямоугольник 7"/>
          <p:cNvSpPr/>
          <p:nvPr/>
        </p:nvSpPr>
        <p:spPr>
          <a:xfrm>
            <a:off x="107950" y="195263"/>
            <a:ext cx="360363" cy="360362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9" name="Управляющая кнопка: справка 8">
            <a:hlinkClick r:id="" action="ppaction://noaction" highlightClick="1"/>
          </p:cNvPr>
          <p:cNvSpPr/>
          <p:nvPr/>
        </p:nvSpPr>
        <p:spPr>
          <a:xfrm>
            <a:off x="107504" y="699542"/>
            <a:ext cx="360040" cy="432048"/>
          </a:xfrm>
          <a:prstGeom prst="actionButtonHelp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0" name="Круглая лента лицом вверх 9"/>
          <p:cNvSpPr/>
          <p:nvPr/>
        </p:nvSpPr>
        <p:spPr>
          <a:xfrm>
            <a:off x="2195513" y="4011613"/>
            <a:ext cx="4537075" cy="1008062"/>
          </a:xfrm>
          <a:prstGeom prst="ellipseRibbon2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latin typeface="Cambria" pitchFamily="18" charset="0"/>
              </a:rPr>
              <a:t>«Красная шапочка</a:t>
            </a:r>
          </a:p>
          <a:p>
            <a:pPr algn="ctr">
              <a:defRPr/>
            </a:pPr>
            <a:r>
              <a:rPr lang="ru-RU" dirty="0">
                <a:latin typeface="Cambria" pitchFamily="18" charset="0"/>
              </a:rPr>
              <a:t>и серый волк»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0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0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Анюта\Desktop\мое рмо\Три-медведя-сказка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515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 descr="C:\Users\Анюта\Desktop\мое рмо\59a575e035cd377c57a7998b3f7744a1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124075" y="1851025"/>
            <a:ext cx="885825" cy="887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Стрелка вправо 6">
            <a:hlinkClick r:id="rId4" action="ppaction://hlinksldjump"/>
          </p:cNvPr>
          <p:cNvSpPr/>
          <p:nvPr/>
        </p:nvSpPr>
        <p:spPr>
          <a:xfrm>
            <a:off x="8101013" y="4587875"/>
            <a:ext cx="935037" cy="431800"/>
          </a:xfrm>
          <a:prstGeom prst="rightArrow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Cambria" pitchFamily="18" charset="0"/>
                <a:cs typeface="Times New Roman" pitchFamily="18" charset="0"/>
              </a:rPr>
              <a:t>далее</a:t>
            </a:r>
          </a:p>
        </p:txBody>
      </p:sp>
      <p:pic>
        <p:nvPicPr>
          <p:cNvPr id="2053" name="Picture 5" descr="C:\Users\Анюта\Desktop\мое рмо\118311bfaa0b641cc276dda06f919f40.pn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0" y="3867150"/>
            <a:ext cx="576263" cy="60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 descr="C:\Users\Анюта\Desktop\мое рмо\4-chetverg-lisa-f2792.pn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4427538" y="1827213"/>
            <a:ext cx="1800225" cy="3205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Скругленный прямоугольник 9"/>
          <p:cNvSpPr/>
          <p:nvPr/>
        </p:nvSpPr>
        <p:spPr>
          <a:xfrm>
            <a:off x="179388" y="195263"/>
            <a:ext cx="360362" cy="360362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8" name="Управляющая кнопка: справка 7">
            <a:hlinkClick r:id="" action="ppaction://noaction" highlightClick="1"/>
          </p:cNvPr>
          <p:cNvSpPr/>
          <p:nvPr/>
        </p:nvSpPr>
        <p:spPr>
          <a:xfrm>
            <a:off x="179512" y="699542"/>
            <a:ext cx="360040" cy="432048"/>
          </a:xfrm>
          <a:prstGeom prst="actionButtonHelp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" name="Круглая лента лицом вверх 8"/>
          <p:cNvSpPr/>
          <p:nvPr/>
        </p:nvSpPr>
        <p:spPr>
          <a:xfrm>
            <a:off x="2195513" y="4156075"/>
            <a:ext cx="4537075" cy="863600"/>
          </a:xfrm>
          <a:prstGeom prst="ellipseRibbon2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latin typeface="Cambria" pitchFamily="18" charset="0"/>
              </a:rPr>
              <a:t>«Три медведя»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0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0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Анюта\Desktop\мое рмо\i (1)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5160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Стрелка вправо 11">
            <a:hlinkClick r:id="rId3" action="ppaction://hlinksldjump"/>
          </p:cNvPr>
          <p:cNvSpPr/>
          <p:nvPr/>
        </p:nvSpPr>
        <p:spPr>
          <a:xfrm>
            <a:off x="8027988" y="4516438"/>
            <a:ext cx="936625" cy="431800"/>
          </a:xfrm>
          <a:prstGeom prst="rightArrow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Cambria" pitchFamily="18" charset="0"/>
                <a:cs typeface="Times New Roman" pitchFamily="18" charset="0"/>
              </a:rPr>
              <a:t>далее</a:t>
            </a:r>
          </a:p>
        </p:txBody>
      </p:sp>
      <p:pic>
        <p:nvPicPr>
          <p:cNvPr id="3080" name="Picture 8" descr="C:\Users\Анюта\Desktop\мое рмо\image_processing20200410-24721-1u0debq.pn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84213" y="2932113"/>
            <a:ext cx="863600" cy="862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1" name="Picture 9" descr="C:\Users\Анюта\Desktop\мое рмо\image_processing20200410-24721-1u0debq.pn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940425" y="4011613"/>
            <a:ext cx="935038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2" name="Picture 10" descr="C:\Users\Анюта\Desktop\мое рмо\image_processing20200410-24721-1u0debq.pn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4211638" y="2571750"/>
            <a:ext cx="6477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3" name="Picture 11" descr="C:\Users\Анюта\Desktop\мое рмо\wolf.pn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7639050" y="2547938"/>
            <a:ext cx="1398588" cy="1268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Скругленный прямоугольник 16"/>
          <p:cNvSpPr/>
          <p:nvPr/>
        </p:nvSpPr>
        <p:spPr>
          <a:xfrm>
            <a:off x="250825" y="195263"/>
            <a:ext cx="288925" cy="360362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9" name="Круглая лента лицом вверх 8"/>
          <p:cNvSpPr/>
          <p:nvPr/>
        </p:nvSpPr>
        <p:spPr>
          <a:xfrm>
            <a:off x="2124075" y="123825"/>
            <a:ext cx="4535488" cy="935038"/>
          </a:xfrm>
          <a:prstGeom prst="ellipseRibbon2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latin typeface="Cambria" pitchFamily="18" charset="0"/>
              </a:rPr>
              <a:t>«Курочка Ряба»</a:t>
            </a:r>
          </a:p>
        </p:txBody>
      </p:sp>
      <p:sp>
        <p:nvSpPr>
          <p:cNvPr id="10" name="Управляющая кнопка: справка 9">
            <a:hlinkClick r:id="" action="ppaction://noaction" highlightClick="1"/>
          </p:cNvPr>
          <p:cNvSpPr/>
          <p:nvPr/>
        </p:nvSpPr>
        <p:spPr>
          <a:xfrm>
            <a:off x="251520" y="699542"/>
            <a:ext cx="288032" cy="360040"/>
          </a:xfrm>
          <a:prstGeom prst="actionButtonHelp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0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0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0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30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Анюта\Desktop\мое рмо\Repka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6" descr="C:\Users\Анюта\Desktop\мое рмо\hello_html_700cdd06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8172450" y="3219450"/>
            <a:ext cx="904875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6" name="Picture 10" descr="C:\Users\Анюта\Desktop\мое рмо\153233217_80013removebgpreview.pn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 rot="1080718">
            <a:off x="4246563" y="177800"/>
            <a:ext cx="1366837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Стрелка вправо 12">
            <a:hlinkClick r:id="rId5" action="ppaction://hlinksldjump"/>
          </p:cNvPr>
          <p:cNvSpPr/>
          <p:nvPr/>
        </p:nvSpPr>
        <p:spPr>
          <a:xfrm>
            <a:off x="8027988" y="4516438"/>
            <a:ext cx="936625" cy="503237"/>
          </a:xfrm>
          <a:prstGeom prst="rightArrow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Cambria" pitchFamily="18" charset="0"/>
                <a:cs typeface="Times New Roman" pitchFamily="18" charset="0"/>
              </a:rPr>
              <a:t>далее</a:t>
            </a:r>
          </a:p>
        </p:txBody>
      </p:sp>
      <p:pic>
        <p:nvPicPr>
          <p:cNvPr id="4108" name="Picture 12" descr="C:\Users\Анюта\Desktop\мое рмо\5d6fedac11b48d80a25c07205132fb8e.pn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0" y="2932113"/>
            <a:ext cx="2736850" cy="205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Скругленный прямоугольник 15"/>
          <p:cNvSpPr/>
          <p:nvPr/>
        </p:nvSpPr>
        <p:spPr>
          <a:xfrm>
            <a:off x="179388" y="195263"/>
            <a:ext cx="360362" cy="360362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8" name="Круглая лента лицом вверх 7"/>
          <p:cNvSpPr/>
          <p:nvPr/>
        </p:nvSpPr>
        <p:spPr>
          <a:xfrm>
            <a:off x="2195513" y="4227513"/>
            <a:ext cx="4537075" cy="792162"/>
          </a:xfrm>
          <a:prstGeom prst="ellipseRibbon2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latin typeface="Cambria" pitchFamily="18" charset="0"/>
              </a:rPr>
              <a:t>«Репка»</a:t>
            </a:r>
          </a:p>
        </p:txBody>
      </p:sp>
      <p:sp>
        <p:nvSpPr>
          <p:cNvPr id="9" name="Управляющая кнопка: справка 8">
            <a:hlinkClick r:id="" action="ppaction://noaction" highlightClick="1"/>
          </p:cNvPr>
          <p:cNvSpPr/>
          <p:nvPr/>
        </p:nvSpPr>
        <p:spPr>
          <a:xfrm>
            <a:off x="179512" y="699542"/>
            <a:ext cx="360040" cy="360040"/>
          </a:xfrm>
          <a:prstGeom prst="actionButtonHelp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1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1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1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Анюта\Desktop\мое рмо\scale_1200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6" descr="C:\Users\Анюта\Desktop\мое рмо\253686451013212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rot="-647719">
            <a:off x="3749675" y="-193675"/>
            <a:ext cx="1352550" cy="1350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 descr="C:\Users\Анюта\Desktop\мое рмо\png-943296_1280.pn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 rot="-605342">
            <a:off x="1784350" y="150813"/>
            <a:ext cx="1835150" cy="122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 descr="C:\Users\Анюта\Desktop\мое рмо\eyFxQoqGwxQznMbBmcs6DJSPGOon8bE.pn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3492500" y="1924050"/>
            <a:ext cx="2273300" cy="3411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6" descr="C:\Users\Анюта\Desktop\мое рмо\digger.pn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7308850" y="4443413"/>
            <a:ext cx="765175" cy="569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Стрелка вправо 10">
            <a:hlinkClick r:id="rId7" action="ppaction://hlinksldjump"/>
          </p:cNvPr>
          <p:cNvSpPr/>
          <p:nvPr/>
        </p:nvSpPr>
        <p:spPr>
          <a:xfrm>
            <a:off x="8101013" y="4011613"/>
            <a:ext cx="935037" cy="504825"/>
          </a:xfrm>
          <a:prstGeom prst="rightArrow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Cambria" pitchFamily="18" charset="0"/>
                <a:cs typeface="Times New Roman" pitchFamily="18" charset="0"/>
              </a:rPr>
              <a:t>далее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79388" y="195263"/>
            <a:ext cx="360362" cy="360362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9" name="Круглая лента лицом вверх 8"/>
          <p:cNvSpPr/>
          <p:nvPr/>
        </p:nvSpPr>
        <p:spPr>
          <a:xfrm>
            <a:off x="2195513" y="4156075"/>
            <a:ext cx="4537075" cy="863600"/>
          </a:xfrm>
          <a:prstGeom prst="ellipseRibbon2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latin typeface="Cambria" pitchFamily="18" charset="0"/>
              </a:rPr>
              <a:t>«Теремок»</a:t>
            </a:r>
          </a:p>
        </p:txBody>
      </p:sp>
      <p:sp>
        <p:nvSpPr>
          <p:cNvPr id="10" name="Управляющая кнопка: справка 9">
            <a:hlinkClick r:id="" action="ppaction://noaction" highlightClick="1"/>
          </p:cNvPr>
          <p:cNvSpPr/>
          <p:nvPr/>
        </p:nvSpPr>
        <p:spPr>
          <a:xfrm>
            <a:off x="179512" y="699542"/>
            <a:ext cx="360040" cy="360040"/>
          </a:xfrm>
          <a:prstGeom prst="actionButtonHelp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1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1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1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Анюта\Desktop\мое рмо\1579548294_18-p-foni-dlya-detskikh-saitov-35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4" descr="C:\Users\Анюта\Desktop\мое рмо\22250095d11fa747add959c86505d5a3_yapfiles.ru.gif"/>
          <p:cNvPicPr>
            <a:picLocks noChangeAspect="1" noChangeArrowheads="1" noCrop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195513" y="1563688"/>
            <a:ext cx="4616450" cy="346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Выноска-облако 7"/>
          <p:cNvSpPr/>
          <p:nvPr/>
        </p:nvSpPr>
        <p:spPr>
          <a:xfrm>
            <a:off x="5364163" y="268288"/>
            <a:ext cx="2952750" cy="1582737"/>
          </a:xfrm>
          <a:prstGeom prst="cloudCallout">
            <a:avLst>
              <a:gd name="adj1" fmla="val -44180"/>
              <a:gd name="adj2" fmla="val 82595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002060"/>
                </a:solidFill>
                <a:latin typeface="Cambria" pitchFamily="18" charset="0"/>
                <a:cs typeface="Times New Roman" pitchFamily="18" charset="0"/>
              </a:rPr>
              <a:t>Молодцы!</a:t>
            </a:r>
          </a:p>
        </p:txBody>
      </p:sp>
      <p:sp>
        <p:nvSpPr>
          <p:cNvPr id="8197" name="TextBox 8"/>
          <p:cNvSpPr txBox="1">
            <a:spLocks noChangeArrowheads="1"/>
          </p:cNvSpPr>
          <p:nvPr/>
        </p:nvSpPr>
        <p:spPr bwMode="auto">
          <a:xfrm>
            <a:off x="6659563" y="4156075"/>
            <a:ext cx="2376487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1000" b="1">
              <a:solidFill>
                <a:srgbClr val="002060"/>
              </a:solidFill>
              <a:latin typeface="Cambria" pitchFamily="18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50825" y="195263"/>
            <a:ext cx="3241675" cy="2376487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002060"/>
                </a:solidFill>
                <a:latin typeface="Cambria" pitchFamily="18" charset="0"/>
                <a:cs typeface="Times New Roman" pitchFamily="18" charset="0"/>
              </a:rPr>
              <a:t>Сказки которые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002060"/>
                </a:solidFill>
                <a:latin typeface="Cambria" pitchFamily="18" charset="0"/>
                <a:cs typeface="Times New Roman" pitchFamily="18" charset="0"/>
              </a:rPr>
              <a:t>вы узнали: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sz="2000" b="1" dirty="0">
                <a:solidFill>
                  <a:srgbClr val="002060"/>
                </a:solidFill>
                <a:latin typeface="Cambria" pitchFamily="18" charset="0"/>
                <a:cs typeface="Times New Roman" pitchFamily="18" charset="0"/>
              </a:rPr>
              <a:t>«Красная шапочка»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sz="2000" b="1" dirty="0">
                <a:solidFill>
                  <a:srgbClr val="002060"/>
                </a:solidFill>
                <a:latin typeface="Cambria" pitchFamily="18" charset="0"/>
                <a:cs typeface="Times New Roman" pitchFamily="18" charset="0"/>
              </a:rPr>
              <a:t>«Три медведя»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sz="2000" b="1" dirty="0">
                <a:solidFill>
                  <a:srgbClr val="002060"/>
                </a:solidFill>
                <a:latin typeface="Cambria" pitchFamily="18" charset="0"/>
                <a:cs typeface="Times New Roman" pitchFamily="18" charset="0"/>
              </a:rPr>
              <a:t>«Курочка Ряба»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sz="2000" b="1" dirty="0">
                <a:solidFill>
                  <a:srgbClr val="002060"/>
                </a:solidFill>
                <a:latin typeface="Cambria" pitchFamily="18" charset="0"/>
                <a:cs typeface="Times New Roman" pitchFamily="18" charset="0"/>
              </a:rPr>
              <a:t>«Репка»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sz="2000" b="1" dirty="0">
                <a:solidFill>
                  <a:srgbClr val="002060"/>
                </a:solidFill>
                <a:latin typeface="Cambria" pitchFamily="18" charset="0"/>
                <a:cs typeface="Times New Roman" pitchFamily="18" charset="0"/>
              </a:rPr>
              <a:t>«Теремок» </a:t>
            </a:r>
          </a:p>
        </p:txBody>
      </p:sp>
    </p:spTree>
  </p:cSld>
  <p:clrMapOvr>
    <a:masterClrMapping/>
  </p:clrMapOvr>
  <p:transition advClick="0"/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</TotalTime>
  <Words>66</Words>
  <Application>Microsoft Office PowerPoint</Application>
  <PresentationFormat>Экран (16:9)</PresentationFormat>
  <Paragraphs>26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2" baseType="lpstr">
      <vt:lpstr>Arial</vt:lpstr>
      <vt:lpstr>Calibri</vt:lpstr>
      <vt:lpstr>Cambria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All For You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Анюта</dc:creator>
  <cp:lastModifiedBy>Daria Andreeva</cp:lastModifiedBy>
  <cp:revision>20</cp:revision>
  <dcterms:created xsi:type="dcterms:W3CDTF">2021-05-09T15:26:09Z</dcterms:created>
  <dcterms:modified xsi:type="dcterms:W3CDTF">2023-09-14T08:35:58Z</dcterms:modified>
</cp:coreProperties>
</file>