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МС" initials="ПМ" lastIdx="0" clrIdx="0">
    <p:extLst>
      <p:ext uri="{19B8F6BF-5375-455C-9EA6-DF929625EA0E}">
        <p15:presenceInfo xmlns:p15="http://schemas.microsoft.com/office/powerpoint/2012/main" userId="Пользователь МС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613"/>
            <a:ext cx="12192000" cy="81293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704" y="1897867"/>
            <a:ext cx="9144000" cy="2387600"/>
          </a:xfrm>
        </p:spPr>
        <p:txBody>
          <a:bodyPr anchor="b"/>
          <a:lstStyle>
            <a:lvl1pPr algn="l">
              <a:defRPr sz="8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6744" y="4320315"/>
            <a:ext cx="9144000" cy="1655762"/>
          </a:xfrm>
        </p:spPr>
        <p:txBody>
          <a:bodyPr/>
          <a:lstStyle>
            <a:lvl1pPr marL="0" indent="0" algn="r">
              <a:buNone/>
              <a:defRPr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55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97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95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F1D23B0-9A36-4101-A36D-86F2C7AD8B6D}" type="datetimeFigureOut">
              <a:rPr lang="ru-RU" smtClean="0"/>
              <a:pPr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3155B1F-B7B2-4309-A0B2-3F0CC53A31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15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06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89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7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78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0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D23B0-9A36-4101-A36D-86F2C7AD8B6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55B1F-B7B2-4309-A0B2-3F0CC53A31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46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3155B1F-B7B2-4309-A0B2-3F0CC53A31E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33" y="5787542"/>
            <a:ext cx="1433733" cy="1048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73" y="0"/>
            <a:ext cx="1619827" cy="1006997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F1D23B0-9A36-4101-A36D-86F2C7AD8B6D}" type="datetimeFigureOut">
              <a:rPr lang="ru-RU" smtClean="0"/>
              <a:pPr/>
              <a:t>09.11.2023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44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4952" y="-126124"/>
            <a:ext cx="10000526" cy="127175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Проект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1043" y="2932786"/>
            <a:ext cx="10678510" cy="4035971"/>
          </a:xfrm>
        </p:spPr>
        <p:txBody>
          <a:bodyPr/>
          <a:lstStyle/>
          <a:p>
            <a:pPr algn="ctr"/>
            <a:r>
              <a:rPr lang="ru-RU" dirty="0" smtClean="0"/>
              <a:t>Тема: </a:t>
            </a:r>
            <a:r>
              <a:rPr lang="ru-RU" sz="5400" dirty="0" smtClean="0"/>
              <a:t>Ракеты большие и маленькие</a:t>
            </a:r>
          </a:p>
          <a:p>
            <a:pPr algn="ctr"/>
            <a:endParaRPr lang="ru-RU" sz="54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14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023"/>
            <a:ext cx="10515600" cy="902825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Форма работы с детьми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572" y="2783712"/>
            <a:ext cx="4765462" cy="4074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031" y="775504"/>
            <a:ext cx="3871695" cy="290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726" y="142027"/>
            <a:ext cx="2764943" cy="368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863786" y="4502552"/>
            <a:ext cx="4490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с ракетой, которую сделали своими руками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38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5196"/>
            <a:ext cx="10515600" cy="81022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Форма работы с детьми</a:t>
            </a:r>
            <a:endParaRPr lang="ru-RU" sz="4000" dirty="0"/>
          </a:p>
        </p:txBody>
      </p:sp>
      <p:pic>
        <p:nvPicPr>
          <p:cNvPr id="4" name="Объект 3" descr="C:\Users\2106~1\AppData\Local\Temp\Rar$DIa0.609\IMG_20220412_160111_BURST001_COVER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34" y="1608882"/>
            <a:ext cx="5706319" cy="427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21" y="1288540"/>
            <a:ext cx="3442684" cy="425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64597" y="6088284"/>
            <a:ext cx="4627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- экспериментирование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34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99035" y="-69930"/>
            <a:ext cx="6208712" cy="48387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0813"/>
            <a:ext cx="10515600" cy="879475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Форма работы с детьми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19376" y="4648753"/>
            <a:ext cx="2636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 descr="C:\Users\2106~1\AppData\Local\Temp\Rar$DIa0.779\IMG_20220411_09302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7" y="2710397"/>
            <a:ext cx="4978013" cy="386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595" y="3044142"/>
            <a:ext cx="3010773" cy="2531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7315" y="1711154"/>
            <a:ext cx="5179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макета звёздного неба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14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1268" y="-796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Форма работы с детьми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469517" y="5301205"/>
            <a:ext cx="30993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Непосредственная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186" y="2995660"/>
            <a:ext cx="4759789" cy="356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33" y="2685469"/>
            <a:ext cx="3718882" cy="279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1303" t="5443" r="9486" b="8440"/>
          <a:stretch/>
        </p:blipFill>
        <p:spPr>
          <a:xfrm rot="895755">
            <a:off x="8973283" y="1183477"/>
            <a:ext cx="2957631" cy="2414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2063" b="13239"/>
          <a:stretch/>
        </p:blipFill>
        <p:spPr>
          <a:xfrm rot="20710260">
            <a:off x="84888" y="1160470"/>
            <a:ext cx="3955577" cy="1916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842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Работа с родителями</a:t>
            </a:r>
            <a:endParaRPr lang="ru-RU" sz="4000" dirty="0"/>
          </a:p>
        </p:txBody>
      </p:sp>
      <p:pic>
        <p:nvPicPr>
          <p:cNvPr id="3" name="Объект 6"/>
          <p:cNvPicPr>
            <a:picLocks noChangeAspect="1"/>
          </p:cNvPicPr>
          <p:nvPr/>
        </p:nvPicPr>
        <p:blipFill rotWithShape="1">
          <a:blip r:embed="rId2"/>
          <a:srcRect t="6149"/>
          <a:stretch/>
        </p:blipFill>
        <p:spPr>
          <a:xfrm>
            <a:off x="341029" y="1690688"/>
            <a:ext cx="3738198" cy="3672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56" y="1228920"/>
            <a:ext cx="2957898" cy="3211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310" y="1325563"/>
            <a:ext cx="3731075" cy="4627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8993" y="5101482"/>
            <a:ext cx="3654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мастерская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5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7"/>
          <p:cNvPicPr>
            <a:picLocks noChangeAspect="1"/>
          </p:cNvPicPr>
          <p:nvPr/>
        </p:nvPicPr>
        <p:blipFill rotWithShape="1">
          <a:blip r:embed="rId2"/>
          <a:srcRect l="8780"/>
          <a:stretch/>
        </p:blipFill>
        <p:spPr>
          <a:xfrm>
            <a:off x="6564975" y="972402"/>
            <a:ext cx="6127530" cy="503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548" y="365126"/>
            <a:ext cx="10416251" cy="942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 Оформление образовательной среды по теме </a:t>
            </a:r>
            <a:br>
              <a:rPr lang="ru-RU" sz="4000" dirty="0" smtClean="0"/>
            </a:br>
            <a:r>
              <a:rPr lang="ru-RU" sz="4000" dirty="0" smtClean="0"/>
              <a:t>«Ракеты большие и маленькие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06" y="1597305"/>
            <a:ext cx="4006264" cy="4029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024" y="4116425"/>
            <a:ext cx="4195829" cy="285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Используемая литература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859340"/>
            <a:ext cx="8305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Боровлева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Проектный метод - как средство повышения качества образования // Управление ДОУ. - 2006. - №7.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Н.Е. Проектная деятельность дошкольников. Пособие для педагогов дошкольных учреждений /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Н.Е.Веракса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А.Н.Веракса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М.: Мозаика-Синтез, 2008. - 112 с.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3.Виноградова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Н.А.Образовательные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проекты в детском саду. Пособие для воспитателей и родителей /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Н.А.Виноградова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Е.П.Панкова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М.: Айрис-Пресс, 2008. - 208 с.</a:t>
            </a:r>
            <a:endParaRPr lang="ru-RU" sz="28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3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095" y="365125"/>
            <a:ext cx="10334297" cy="118709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Покорители космоса</a:t>
            </a:r>
            <a:endParaRPr lang="ru-RU" sz="4000" dirty="0"/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80"/>
          <a:stretch/>
        </p:blipFill>
        <p:spPr>
          <a:xfrm>
            <a:off x="1807780" y="1552217"/>
            <a:ext cx="6127530" cy="503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755038" y="4803494"/>
            <a:ext cx="4259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ориентированный проект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МБДОУ –детский сад №384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Сурковой Татьяны Александровны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3633"/>
            <a:ext cx="10515600" cy="107013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Актуальность проекта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2663"/>
            <a:ext cx="10515600" cy="48335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Обеспечение </a:t>
            </a:r>
            <a:r>
              <a:rPr lang="ru-RU" dirty="0"/>
              <a:t>повышенной двигательной </a:t>
            </a:r>
          </a:p>
          <a:p>
            <a:pPr algn="ctr"/>
            <a:r>
              <a:rPr lang="ru-RU" dirty="0"/>
              <a:t>и познавательной </a:t>
            </a:r>
            <a:r>
              <a:rPr lang="ru-RU" dirty="0" smtClean="0"/>
              <a:t>активности детей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Оказание педагогического воздействия </a:t>
            </a:r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Организация  соответствующего содержания</a:t>
            </a:r>
          </a:p>
          <a:p>
            <a:pPr marL="0" indent="0" algn="ctr">
              <a:buNone/>
            </a:pPr>
            <a:endParaRPr lang="ru-RU" dirty="0" smtClean="0"/>
          </a:p>
          <a:p>
            <a:pPr algn="ctr"/>
            <a:r>
              <a:rPr lang="ru-RU" dirty="0" smtClean="0"/>
              <a:t>Создание предметно – развивающей среды</a:t>
            </a:r>
          </a:p>
          <a:p>
            <a:pPr algn="ctr"/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6068993" y="812948"/>
            <a:ext cx="484632" cy="633890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096000" y="2218750"/>
            <a:ext cx="484632" cy="501300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096000" y="3248894"/>
            <a:ext cx="484632" cy="497711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96000" y="4275449"/>
            <a:ext cx="484632" cy="570752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973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536" y="365126"/>
            <a:ext cx="9953263" cy="85021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Тип проекта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8410"/>
            <a:ext cx="10515600" cy="47185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 составу участников:</a:t>
            </a:r>
          </a:p>
          <a:p>
            <a:r>
              <a:rPr lang="ru-RU" i="1" dirty="0" smtClean="0"/>
              <a:t>Индивидуально – подгрупповой, групповой(для детей)</a:t>
            </a:r>
          </a:p>
          <a:p>
            <a:r>
              <a:rPr lang="ru-RU" i="1" dirty="0" smtClean="0"/>
              <a:t>Групповой(для родителей)</a:t>
            </a:r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r>
              <a:rPr lang="ru-RU" dirty="0" smtClean="0"/>
              <a:t>По сроку реализации</a:t>
            </a:r>
          </a:p>
          <a:p>
            <a:pPr marL="0" indent="0">
              <a:buNone/>
            </a:pPr>
            <a:r>
              <a:rPr lang="ru-RU" dirty="0" smtClean="0"/>
              <a:t>Краткосрочный: 2 недели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По целевой установке</a:t>
            </a:r>
          </a:p>
          <a:p>
            <a:pPr marL="0" indent="0">
              <a:buNone/>
            </a:pPr>
            <a:r>
              <a:rPr lang="ru-RU" dirty="0" err="1" smtClean="0"/>
              <a:t>Практико</a:t>
            </a:r>
            <a:r>
              <a:rPr lang="ru-RU" dirty="0" smtClean="0"/>
              <a:t> - ориентированный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29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505" y="365125"/>
            <a:ext cx="10578296" cy="2331776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Участники проекта:</a:t>
            </a:r>
            <a:br>
              <a:rPr lang="ru-RU" sz="4000" dirty="0" smtClean="0"/>
            </a:br>
            <a:r>
              <a:rPr lang="ru-RU" sz="2800" dirty="0" smtClean="0"/>
              <a:t>Дети группы раннего развития «Лисята»</a:t>
            </a:r>
            <a:br>
              <a:rPr lang="ru-RU" sz="2800" dirty="0" smtClean="0"/>
            </a:br>
            <a:r>
              <a:rPr lang="ru-RU" sz="2800" dirty="0" smtClean="0"/>
              <a:t>Воспитатель</a:t>
            </a:r>
            <a:br>
              <a:rPr lang="ru-RU" sz="2800" dirty="0" smtClean="0"/>
            </a:br>
            <a:r>
              <a:rPr lang="ru-RU" sz="2800" dirty="0" smtClean="0"/>
              <a:t>Родители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867345"/>
            <a:ext cx="9501850" cy="3487155"/>
          </a:xfrm>
        </p:spPr>
        <p:txBody>
          <a:bodyPr/>
          <a:lstStyle/>
          <a:p>
            <a:r>
              <a:rPr lang="ru-RU" dirty="0" smtClean="0"/>
              <a:t>Возраст детей:</a:t>
            </a:r>
          </a:p>
          <a:p>
            <a:r>
              <a:rPr lang="ru-RU" dirty="0" smtClean="0"/>
              <a:t>2 – 3 года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Проблема, значимая для детей, на решение которой направлен проект: создание предметно – развивающей среды как средства детской самореализации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70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Цель проекта: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способствовать эффективному образовательному и воспитательному процессу в рамках темы «Ракеты большие и маленькие»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31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8654" y="-116127"/>
            <a:ext cx="10243594" cy="120414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Задачи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2515" y="1354238"/>
            <a:ext cx="11551535" cy="5810491"/>
          </a:xfrm>
        </p:spPr>
        <p:txBody>
          <a:bodyPr/>
          <a:lstStyle/>
          <a:p>
            <a:pPr algn="l"/>
            <a:r>
              <a:rPr lang="ru-RU" sz="2800" dirty="0" smtClean="0"/>
              <a:t>1 Совершенствовать моторное развитие детей  посредством активного  участия в непрерывной образовательной деятельности и играх.</a:t>
            </a:r>
          </a:p>
          <a:p>
            <a:pPr algn="l"/>
            <a:r>
              <a:rPr lang="ru-RU" sz="2800" dirty="0" smtClean="0"/>
              <a:t>2. Способствовать развитию психических процессов: восприятия, </a:t>
            </a:r>
          </a:p>
          <a:p>
            <a:pPr algn="l"/>
            <a:r>
              <a:rPr lang="ru-RU" sz="2800" dirty="0" smtClean="0"/>
              <a:t>внимания, памяти, речи, мышления.</a:t>
            </a:r>
          </a:p>
          <a:p>
            <a:pPr algn="l"/>
            <a:r>
              <a:rPr lang="ru-RU" sz="2800" dirty="0" smtClean="0"/>
              <a:t>3. Воспитывать в детях самостоятельность, уверенность.</a:t>
            </a:r>
          </a:p>
          <a:p>
            <a:pPr algn="l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59877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Целевые ориентиры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Стремится осваивать различные типы движений;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С интересом участвует в подвижных играх;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Проявляет интерес к продуктивной деятельности: конструированию, аппликации, лепке, рисованию;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Проявляет интерес к окружающему миру.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812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521" y="156782"/>
            <a:ext cx="10515600" cy="965964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Форма работы с детьми</a:t>
            </a:r>
            <a:endParaRPr lang="ru-RU" sz="4000" dirty="0"/>
          </a:p>
        </p:txBody>
      </p:sp>
      <p:pic>
        <p:nvPicPr>
          <p:cNvPr id="4" name="Объект 3" descr="C:\Users\2106~1\AppData\Local\Temp\Rar$DIa0.973\IMG_20220407_09222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23546"/>
          <a:stretch/>
        </p:blipFill>
        <p:spPr bwMode="auto">
          <a:xfrm>
            <a:off x="7335224" y="805587"/>
            <a:ext cx="4775514" cy="55059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41" y="805587"/>
            <a:ext cx="5144187" cy="38474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088" y="5127585"/>
            <a:ext cx="40511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Игры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800" dirty="0" smtClean="0">
                <a:solidFill>
                  <a:schemeClr val="bg1"/>
                </a:solidFill>
              </a:rPr>
              <a:t> с тематическими предметами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755" y="2090515"/>
            <a:ext cx="3566469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00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08C0AA6-52E0-4D1A-8268-E700390F8C2B}" vid="{C3492A52-2951-4E21-A1FF-921BB26A24B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CosmoSimple6-9</Template>
  <TotalTime>274</TotalTime>
  <Words>338</Words>
  <Application>Microsoft Office PowerPoint</Application>
  <PresentationFormat>Широкоэкранный</PresentationFormat>
  <Paragraphs>63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Проект</vt:lpstr>
      <vt:lpstr>Покорители космоса</vt:lpstr>
      <vt:lpstr>Актуальность проекта </vt:lpstr>
      <vt:lpstr>Тип проекта </vt:lpstr>
      <vt:lpstr>Участники проекта: Дети группы раннего развития «Лисята» Воспитатель Родители </vt:lpstr>
      <vt:lpstr>Цель проекта:</vt:lpstr>
      <vt:lpstr>Задачи</vt:lpstr>
      <vt:lpstr>Целевые ориентиры</vt:lpstr>
      <vt:lpstr>Форма работы с детьми</vt:lpstr>
      <vt:lpstr>Форма работы с детьми</vt:lpstr>
      <vt:lpstr>Форма работы с детьми</vt:lpstr>
      <vt:lpstr>Форма работы с детьми</vt:lpstr>
      <vt:lpstr>Форма работы с детьми</vt:lpstr>
      <vt:lpstr>Работа с родителями</vt:lpstr>
      <vt:lpstr> Оформление образовательной среды по теме  «Ракеты большие и маленькие</vt:lpstr>
      <vt:lpstr>Используемая литература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Пользователь МС</cp:lastModifiedBy>
  <cp:revision>52</cp:revision>
  <dcterms:created xsi:type="dcterms:W3CDTF">2023-03-17T07:39:33Z</dcterms:created>
  <dcterms:modified xsi:type="dcterms:W3CDTF">2023-11-09T12:08:09Z</dcterms:modified>
</cp:coreProperties>
</file>