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62" r:id="rId6"/>
    <p:sldId id="265" r:id="rId7"/>
    <p:sldId id="260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0AD99E-A819-43F2-BB7E-AE9BECAD868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DE2FB4-ADDE-475A-BEF3-A06FDD8976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audio" Target="../media/audio1.wav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5.png"/><Relationship Id="rId1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slide" Target="slide7.xml"/><Relationship Id="rId1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slide" Target="slide8.xml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5" Type="http://schemas.openxmlformats.org/officeDocument/2006/relationships/slide" Target="slide1.xml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3.png"/><Relationship Id="rId2" Type="http://schemas.openxmlformats.org/officeDocument/2006/relationships/image" Target="../media/image41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3664" y="461665"/>
            <a:ext cx="8712516" cy="2827211"/>
          </a:xfrm>
        </p:spPr>
        <p:txBody>
          <a:bodyPr/>
          <a:lstStyle/>
          <a:p>
            <a:pPr algn="ctr"/>
            <a:r>
              <a:rPr lang="ru-RU" b="1"/>
              <a:t>«Сбор </a:t>
            </a:r>
            <a:r>
              <a:rPr lang="ru-RU" b="1" dirty="0"/>
              <a:t>урожая»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728" y="5352912"/>
            <a:ext cx="3636217" cy="87134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автор: </a:t>
            </a:r>
          </a:p>
          <a:p>
            <a:pPr algn="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Ромашина Ксения Александровна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7429" y="0"/>
            <a:ext cx="783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«Детский сад № 384»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3038" y="6379419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2023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" y="1833892"/>
            <a:ext cx="3812644" cy="43903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6984" y="4280149"/>
            <a:ext cx="450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детей дошкольного возраста (6 – 7 лет) 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346CEF8A-8E6F-E4B7-3F51-2453AFC79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11" y="5889870"/>
            <a:ext cx="827389" cy="8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763">
            <a:off x="6043795" y="3631059"/>
            <a:ext cx="895560" cy="883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96" y="3794329"/>
            <a:ext cx="946001" cy="760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Молодец, все грибы собрали!</a:t>
            </a:r>
            <a:endParaRPr lang="ru-RU" dirty="0"/>
          </a:p>
        </p:txBody>
      </p:sp>
      <p:pic>
        <p:nvPicPr>
          <p:cNvPr id="3" name="Рисунок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652950"/>
            <a:ext cx="929545" cy="1011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13" y="3726565"/>
            <a:ext cx="1088985" cy="1100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2" y="3685091"/>
            <a:ext cx="1333413" cy="1107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0278">
            <a:off x="4865406" y="4257422"/>
            <a:ext cx="1040610" cy="801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2755">
            <a:off x="5713140" y="4326408"/>
            <a:ext cx="863304" cy="860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33" y="4318055"/>
            <a:ext cx="1086221" cy="752099"/>
          </a:xfrm>
          <a:prstGeom prst="rect">
            <a:avLst/>
          </a:prstGeom>
        </p:spPr>
      </p:pic>
      <p:pic>
        <p:nvPicPr>
          <p:cNvPr id="4" name="Рисунок 3">
            <a:hlinkClick r:id="rId13" action="ppaction://hlinksldjump"/>
            <a:extLst>
              <a:ext uri="{FF2B5EF4-FFF2-40B4-BE49-F238E27FC236}">
                <a16:creationId xmlns:a16="http://schemas.microsoft.com/office/drawing/2014/main" id="{2025CDD4-7552-A4E8-4CFF-8BDF24D567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1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ru-RU" dirty="0"/>
              <a:t>Обобщать знания по лексическим темам «Овощи», «Фрукты», «Ягоды», «Грибы».</a:t>
            </a:r>
          </a:p>
          <a:p>
            <a:r>
              <a:rPr lang="ru-RU" dirty="0"/>
              <a:t>Закреплять умения классифицировать понятия по вышеуказанным темам.</a:t>
            </a:r>
          </a:p>
          <a:p>
            <a:r>
              <a:rPr lang="ru-RU" dirty="0"/>
              <a:t>Обогащать и активизировать словарный запас. 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FD9C3729-3837-CF5F-426C-12CAFF08A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79" y="5869094"/>
            <a:ext cx="827389" cy="85888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51E119AF-B632-1BB2-0B32-965D04E19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" y="5869094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1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Помоги Кате собрать овощи в корзинку.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7" y="1871306"/>
            <a:ext cx="912854" cy="87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32" y="1821224"/>
            <a:ext cx="1532880" cy="1405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87" y="5362270"/>
            <a:ext cx="946276" cy="949987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37264"/>
            <a:ext cx="815539" cy="827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93" y="5067204"/>
            <a:ext cx="1104534" cy="6953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28" y="1576193"/>
            <a:ext cx="835585" cy="9636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45" y="2950563"/>
            <a:ext cx="1165408" cy="920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44" y="4123899"/>
            <a:ext cx="1060983" cy="701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223">
            <a:off x="7970707" y="3636665"/>
            <a:ext cx="1734697" cy="8131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713">
            <a:off x="6518685" y="1503589"/>
            <a:ext cx="1066346" cy="1056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3" y="4825349"/>
            <a:ext cx="1343245" cy="1240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62" y="4040757"/>
            <a:ext cx="759058" cy="1184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2" y="2503174"/>
            <a:ext cx="908318" cy="1058154"/>
          </a:xfrm>
          <a:prstGeom prst="rect">
            <a:avLst/>
          </a:prstGeom>
        </p:spPr>
      </p:pic>
      <p:pic>
        <p:nvPicPr>
          <p:cNvPr id="5" name="Рисунок 4">
            <a:hlinkClick r:id="rId18" action="ppaction://hlinksldjump"/>
            <a:extLst>
              <a:ext uri="{FF2B5EF4-FFF2-40B4-BE49-F238E27FC236}">
                <a16:creationId xmlns:a16="http://schemas.microsoft.com/office/drawing/2014/main" id="{23912250-F7E6-B73F-99E8-C633B5FC38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10768 0.328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231 L 0.16354 -0.0087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19766 -0.352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0.02265 0.2645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00235 0.2087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-0.14153 0.2782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931 0.0990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2058 -0.1925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9792 -0.302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Молодец, все овощи собрали!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28" y="4040756"/>
            <a:ext cx="912854" cy="87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7" y="2994301"/>
            <a:ext cx="946276" cy="949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713">
            <a:off x="6540361" y="2870232"/>
            <a:ext cx="1066346" cy="1056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35" y="3695785"/>
            <a:ext cx="1532880" cy="14056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223">
            <a:off x="5550468" y="4369562"/>
            <a:ext cx="1734697" cy="813139"/>
          </a:xfrm>
          <a:prstGeom prst="rect">
            <a:avLst/>
          </a:prstGeom>
        </p:spPr>
      </p:pic>
      <p:pic>
        <p:nvPicPr>
          <p:cNvPr id="15" name="Рисунок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37264"/>
            <a:ext cx="815539" cy="827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50" y="2980338"/>
            <a:ext cx="1104534" cy="6953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67" y="3430107"/>
            <a:ext cx="835585" cy="963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57" y="3508482"/>
            <a:ext cx="1343245" cy="1240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1" y="3930030"/>
            <a:ext cx="759058" cy="1184386"/>
          </a:xfrm>
          <a:prstGeom prst="rect">
            <a:avLst/>
          </a:prstGeom>
        </p:spPr>
      </p:pic>
      <p:pic>
        <p:nvPicPr>
          <p:cNvPr id="4" name="Рисунок 3">
            <a:hlinkClick r:id="rId16" action="ppaction://hlinksldjump"/>
            <a:extLst>
              <a:ext uri="{FF2B5EF4-FFF2-40B4-BE49-F238E27FC236}">
                <a16:creationId xmlns:a16="http://schemas.microsoft.com/office/drawing/2014/main" id="{182508D5-DDCC-5A6F-5EB2-D9272E9EBC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17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17" y="1371317"/>
            <a:ext cx="1407369" cy="2152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05" y="1751629"/>
            <a:ext cx="1001439" cy="801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7" y="4830473"/>
            <a:ext cx="1379308" cy="13671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81" y="1770997"/>
            <a:ext cx="857663" cy="130497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Помоги Кате собрать фрукты в корзинку.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00113"/>
            <a:ext cx="827389" cy="858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7" y="4606445"/>
            <a:ext cx="1510898" cy="1193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17" y="3684606"/>
            <a:ext cx="1168693" cy="11458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1886417"/>
            <a:ext cx="805871" cy="1085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16" y="3291550"/>
            <a:ext cx="1010328" cy="10063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43" y="4606445"/>
            <a:ext cx="534386" cy="1229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5" y="3291550"/>
            <a:ext cx="1219695" cy="965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553">
            <a:off x="9310971" y="2093090"/>
            <a:ext cx="869541" cy="754904"/>
          </a:xfrm>
          <a:prstGeom prst="rect">
            <a:avLst/>
          </a:prstGeom>
        </p:spPr>
      </p:pic>
      <p:pic>
        <p:nvPicPr>
          <p:cNvPr id="2" name="Рисунок 1">
            <a:hlinkClick r:id="rId17" action="ppaction://hlinksldjump"/>
            <a:extLst>
              <a:ext uri="{FF2B5EF4-FFF2-40B4-BE49-F238E27FC236}">
                <a16:creationId xmlns:a16="http://schemas.microsoft.com/office/drawing/2014/main" id="{AABEFFF6-6B9B-AF81-318C-B281C4ECAD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6133 -0.085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7579 0.1215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4323 0.227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34778 0.0310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625 L -0.18594 -0.217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4.81481E-6 L -0.23763 0.2606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6445 0.0775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4505 0.191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Молодец, все фрукты собрали!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00113"/>
            <a:ext cx="827389" cy="85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8" y="3985710"/>
            <a:ext cx="1510898" cy="1193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50" y="2128906"/>
            <a:ext cx="1407369" cy="21525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81" y="3288078"/>
            <a:ext cx="1379308" cy="1367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77" y="3518705"/>
            <a:ext cx="1001439" cy="801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72" y="4017918"/>
            <a:ext cx="1168693" cy="1145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76" y="4213389"/>
            <a:ext cx="1219695" cy="965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69" y="3020600"/>
            <a:ext cx="857663" cy="13049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553">
            <a:off x="6458866" y="3849305"/>
            <a:ext cx="869541" cy="754904"/>
          </a:xfrm>
          <a:prstGeom prst="rect">
            <a:avLst/>
          </a:prstGeom>
        </p:spPr>
      </p:pic>
      <p:pic>
        <p:nvPicPr>
          <p:cNvPr id="14" name="Рисунок 13">
            <a:hlinkClick r:id="rId15" action="ppaction://hlinksldjump"/>
            <a:extLst>
              <a:ext uri="{FF2B5EF4-FFF2-40B4-BE49-F238E27FC236}">
                <a16:creationId xmlns:a16="http://schemas.microsoft.com/office/drawing/2014/main" id="{35A6D4D7-4056-043B-15AA-4DE0318846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34778 0.03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7578 0.1215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6133 -0.0854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4323 0.2275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6445 0.07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3.7037E-6 L -0.23763 0.2606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4506 0.191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625 L -0.18593 -0.2173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61" y="2538723"/>
            <a:ext cx="2850764" cy="3696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38" y="2091398"/>
            <a:ext cx="1437643" cy="145757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Помоги Кате собрать ягоды в корзинку.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0288">
            <a:off x="3252049" y="1693599"/>
            <a:ext cx="1222770" cy="1330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31" y="5235274"/>
            <a:ext cx="1314384" cy="512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0989">
            <a:off x="3286780" y="5016092"/>
            <a:ext cx="1080783" cy="10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28" y="3261083"/>
            <a:ext cx="1431058" cy="1376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63">
            <a:off x="7672217" y="2293256"/>
            <a:ext cx="698266" cy="6757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68" y="4063375"/>
            <a:ext cx="722740" cy="6843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635">
            <a:off x="10531690" y="2157163"/>
            <a:ext cx="948634" cy="1157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280">
            <a:off x="9624521" y="5621432"/>
            <a:ext cx="1020475" cy="3906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09" y="1736379"/>
            <a:ext cx="1636708" cy="716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83">
            <a:off x="9767235" y="4172244"/>
            <a:ext cx="933918" cy="930270"/>
          </a:xfrm>
          <a:prstGeom prst="rect">
            <a:avLst/>
          </a:prstGeom>
        </p:spPr>
      </p:pic>
      <p:pic>
        <p:nvPicPr>
          <p:cNvPr id="18" name="Рисунок 1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79" y="5772461"/>
            <a:ext cx="845025" cy="902207"/>
          </a:xfrm>
          <a:prstGeom prst="rect">
            <a:avLst/>
          </a:prstGeom>
        </p:spPr>
      </p:pic>
      <p:pic>
        <p:nvPicPr>
          <p:cNvPr id="13" name="Рисунок 12">
            <a:hlinkClick r:id="rId17" action="ppaction://hlinksldjump"/>
            <a:extLst>
              <a:ext uri="{FF2B5EF4-FFF2-40B4-BE49-F238E27FC236}">
                <a16:creationId xmlns:a16="http://schemas.microsoft.com/office/drawing/2014/main" id="{3CDF9879-0A6D-542F-797F-EF04678C55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764 L 0.20339 -0.152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347 L 0.12356 0.3483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0442 0.402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694 L -0.09192 0.192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27865 0.136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32539 0.2303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26132 -0.016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6641 -0.2189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Молодец, все ягоды собрали!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0288">
            <a:off x="4635293" y="4058729"/>
            <a:ext cx="1222770" cy="1330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70" y="3044742"/>
            <a:ext cx="1437643" cy="1457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533">
            <a:off x="6623771" y="3706324"/>
            <a:ext cx="698266" cy="67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6346">
            <a:off x="6597746" y="3845449"/>
            <a:ext cx="948634" cy="1157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83">
            <a:off x="6569411" y="4221649"/>
            <a:ext cx="933918" cy="9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0989">
            <a:off x="5706444" y="3995945"/>
            <a:ext cx="1080783" cy="1095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93" y="4527330"/>
            <a:ext cx="1636708" cy="716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280">
            <a:off x="5056565" y="4162895"/>
            <a:ext cx="1020475" cy="390650"/>
          </a:xfrm>
          <a:prstGeom prst="rect">
            <a:avLst/>
          </a:prstGeom>
        </p:spPr>
      </p:pic>
      <p:pic>
        <p:nvPicPr>
          <p:cNvPr id="15" name="Рисунок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79" y="5772461"/>
            <a:ext cx="845025" cy="902207"/>
          </a:xfrm>
          <a:prstGeom prst="rect">
            <a:avLst/>
          </a:prstGeom>
        </p:spPr>
      </p:pic>
      <p:pic>
        <p:nvPicPr>
          <p:cNvPr id="5" name="Рисунок 4">
            <a:hlinkClick r:id="rId15" action="ppaction://hlinksldjump"/>
            <a:extLst>
              <a:ext uri="{FF2B5EF4-FFF2-40B4-BE49-F238E27FC236}">
                <a16:creationId xmlns:a16="http://schemas.microsoft.com/office/drawing/2014/main" id="{DE84FF62-E668-FC06-A236-D5548B7A93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1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763">
            <a:off x="9841573" y="2274529"/>
            <a:ext cx="895560" cy="8830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88" y="4892583"/>
            <a:ext cx="946001" cy="76036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3" y="2615309"/>
            <a:ext cx="2850764" cy="369694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59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Помоги Кате собрать грибы в корзинку.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422519"/>
            <a:ext cx="2660909" cy="5236475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652950"/>
            <a:ext cx="929545" cy="1011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57" y="1842966"/>
            <a:ext cx="812494" cy="994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81" y="2898240"/>
            <a:ext cx="1011576" cy="1100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22" y="4458719"/>
            <a:ext cx="1333413" cy="1107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2755">
            <a:off x="7837785" y="3315863"/>
            <a:ext cx="863304" cy="860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163">
            <a:off x="8322609" y="2096339"/>
            <a:ext cx="1040610" cy="801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13" y="3775482"/>
            <a:ext cx="1345073" cy="802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464">
            <a:off x="10530700" y="3735308"/>
            <a:ext cx="772797" cy="2128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71" y="1842966"/>
            <a:ext cx="1086221" cy="752099"/>
          </a:xfrm>
          <a:prstGeom prst="rect">
            <a:avLst/>
          </a:prstGeom>
        </p:spPr>
      </p:pic>
      <p:pic>
        <p:nvPicPr>
          <p:cNvPr id="2" name="Рисунок 1">
            <a:hlinkClick r:id="rId16" action="ppaction://hlinksldjump"/>
            <a:extLst>
              <a:ext uri="{FF2B5EF4-FFF2-40B4-BE49-F238E27FC236}">
                <a16:creationId xmlns:a16="http://schemas.microsoft.com/office/drawing/2014/main" id="{3D354824-8DF7-64C7-A64E-DFE7439261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831331"/>
            <a:ext cx="815539" cy="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25 L 0.12917 -0.101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26433 0.1120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2734 0.3701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8216 0.3034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17553 0.1506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0.22291 -0.1708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31589 0.19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1297</TotalTime>
  <Words>121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Ретро</vt:lpstr>
      <vt:lpstr>«Сбор урожая»</vt:lpstr>
      <vt:lpstr>Цель:</vt:lpstr>
      <vt:lpstr>Помоги Кате собрать овощи в корзинку.</vt:lpstr>
      <vt:lpstr>Молодец, все овощи собрали!</vt:lpstr>
      <vt:lpstr>Помоги Кате собрать фрукты в корзинку.</vt:lpstr>
      <vt:lpstr>Молодец, все фрукты собрали!</vt:lpstr>
      <vt:lpstr>Помоги Кате собрать ягоды в корзинку.</vt:lpstr>
      <vt:lpstr>Молодец, все ягоды собрали!</vt:lpstr>
      <vt:lpstr>Помоги Кате собрать грибы в корзинку.</vt:lpstr>
      <vt:lpstr>Молодец, все грибы собрали!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Daria Andreeva</cp:lastModifiedBy>
  <cp:revision>72</cp:revision>
  <dcterms:created xsi:type="dcterms:W3CDTF">2016-02-02T15:09:40Z</dcterms:created>
  <dcterms:modified xsi:type="dcterms:W3CDTF">2023-09-07T16:20:40Z</dcterms:modified>
</cp:coreProperties>
</file>