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6F360B-6DC6-486E-AD7F-B299E1C75B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73C1686-C3A9-45F4-A0E9-C1851A5B99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D92146-C7C8-4C21-9DEB-78BFF2ED7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BB96B-77D4-4E29-A193-AAE660292C4D}" type="datetimeFigureOut">
              <a:rPr lang="ru-RU" smtClean="0"/>
              <a:t>12.02.2026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AE4437E-7DCA-40E0-90AA-D35159718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2E6849B-23CA-464E-BBD5-D90DADCB0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16F56-2D51-4AF2-A507-7FA9A79859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7288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EA0B4F-5E23-49F6-B5DD-3D0FA8AF4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3776C1A-0BEF-4EFB-B077-58ED653B0A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AF697AE-8E22-4FB1-B116-472376018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BB96B-77D4-4E29-A193-AAE660292C4D}" type="datetimeFigureOut">
              <a:rPr lang="ru-RU" smtClean="0"/>
              <a:t>12.02.2026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F34039-ECC6-44B1-AFD1-6DF8D24AD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9C793E4-C50B-445A-8548-FA522F28C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16F56-2D51-4AF2-A507-7FA9A79859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9933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1A2666E-5424-4E62-B866-2A455510F9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5C1B5C0-9D8D-47AD-93E5-3C9EFEEF07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A7D8D9-0CF8-429A-A875-4387F757B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BB96B-77D4-4E29-A193-AAE660292C4D}" type="datetimeFigureOut">
              <a:rPr lang="ru-RU" smtClean="0"/>
              <a:t>12.02.2026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21CEE42-196C-4FE9-804B-3B3D3D8A9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679AE7B-BCE2-46B4-96AF-89B88B63D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16F56-2D51-4AF2-A507-7FA9A79859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659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4C0CAF-BA8A-431C-9842-A1E4EF5CE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5B4669-E9BB-47CD-92BF-C7D10D59B7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8DF80E0-293F-4FE2-A044-E3D483C2F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BB96B-77D4-4E29-A193-AAE660292C4D}" type="datetimeFigureOut">
              <a:rPr lang="ru-RU" smtClean="0"/>
              <a:t>12.02.2026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02094D1-F301-44DB-BFCF-43A443C06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81D251-ABBE-4D6B-A020-94E2F9BE7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16F56-2D51-4AF2-A507-7FA9A79859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6291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E44EC8-4688-4D81-9361-655B6FC17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DDB4D81-29C3-4BFE-A062-5BD1A90EBE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A01058D-552B-485C-B469-FF7271CB20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BB96B-77D4-4E29-A193-AAE660292C4D}" type="datetimeFigureOut">
              <a:rPr lang="ru-RU" smtClean="0"/>
              <a:t>12.02.2026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2E5C046-906A-4DF2-AF47-BA5582A96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D260DA4-C690-4941-BB1F-9902FB8B5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16F56-2D51-4AF2-A507-7FA9A79859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1300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207CBE-CCD4-44EE-A81C-3F566C054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EA28D2C-A31A-4948-A8BF-8171A305E7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6011BA0-C4EF-4D21-AED9-4BED70D839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B89D8BD-B8F3-4ABF-B4A5-1E03657C39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BB96B-77D4-4E29-A193-AAE660292C4D}" type="datetimeFigureOut">
              <a:rPr lang="ru-RU" smtClean="0"/>
              <a:t>12.02.2026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3BF5E2E-A816-4B1E-AA44-324DCA588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791EEE3-3319-4BA6-A48A-9FF31EC4F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16F56-2D51-4AF2-A507-7FA9A79859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425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EB9798-FFDF-41F5-A255-11AB6AA0B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EAF28B3-4662-4011-A385-C90CC9F7C0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733E0D0-11D5-467E-B204-E7D813AE62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48DE273-79E4-420F-AD49-7D3E7308DF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1D38E98-A3FC-442C-8798-1D0EB361FE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7A0C3B5-3877-4A16-B596-2431C1CE1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BB96B-77D4-4E29-A193-AAE660292C4D}" type="datetimeFigureOut">
              <a:rPr lang="ru-RU" smtClean="0"/>
              <a:t>12.02.2026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0224694-5376-4A33-BEEC-9B97DA12E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6D753AB-9349-419D-A1B9-B5AAB39B9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16F56-2D51-4AF2-A507-7FA9A79859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875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5E35D4-AAF1-44D2-A561-805FA8431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510FB30-5BA9-41E4-BB2D-8FF4EA240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BB96B-77D4-4E29-A193-AAE660292C4D}" type="datetimeFigureOut">
              <a:rPr lang="ru-RU" smtClean="0"/>
              <a:t>12.02.2026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4C33976-3986-4374-92C1-28E0CD281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65E25DE-8909-4B06-9096-7DF33BBA7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16F56-2D51-4AF2-A507-7FA9A79859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7110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1C08305-9CF8-4CB9-9E78-8D1B02631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BB96B-77D4-4E29-A193-AAE660292C4D}" type="datetimeFigureOut">
              <a:rPr lang="ru-RU" smtClean="0"/>
              <a:t>12.02.2026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C7785F8-9EB7-4466-BAD9-9E72B07CA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B25B501-A8B5-47A6-B643-6582EA5CF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16F56-2D51-4AF2-A507-7FA9A79859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028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558BB1-D043-451C-92C0-D1E964C22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88C299-37A4-40F2-A4DE-368BD6013C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4C8D1E1-591D-417B-B1CC-737D7B5153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44C2378-4043-4510-983A-92CF14CB6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BB96B-77D4-4E29-A193-AAE660292C4D}" type="datetimeFigureOut">
              <a:rPr lang="ru-RU" smtClean="0"/>
              <a:t>12.02.2026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4CF1D6-EFB3-4E9E-B73F-290051D90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258141A-CFA5-4014-A71E-9AFA55198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16F56-2D51-4AF2-A507-7FA9A79859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6366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90030B-E308-4032-9102-1A8FACEF9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3269B44-BD79-4F23-A1BA-6FD208F3A2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666F360-0C3D-4FDE-B155-3DE0BB849B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DA5270D-4153-4091-AD1D-FBC662DED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BB96B-77D4-4E29-A193-AAE660292C4D}" type="datetimeFigureOut">
              <a:rPr lang="ru-RU" smtClean="0"/>
              <a:t>12.02.2026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A419458-B9D1-4E38-827D-C35FD23A1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766E736-A587-4347-B33A-805912902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16F56-2D51-4AF2-A507-7FA9A79859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575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25FA76-61D2-4488-B60F-6E03B1C4B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76BF886-F376-4D74-A403-78F50A10B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E326DEE-511A-4DEE-B0AE-F1982D1DFE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EBB96B-77D4-4E29-A193-AAE660292C4D}" type="datetimeFigureOut">
              <a:rPr lang="ru-RU" smtClean="0"/>
              <a:t>12.02.2026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BDD710C-9D77-4D05-BBA1-8275198614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9FAE73C-7DE0-48A7-9D37-FE93D1D59C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F16F56-2D51-4AF2-A507-7FA9A79859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633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999D11-3F2C-4AA3-B343-4131FADABC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ru-RU" sz="3200" b="1" i="1" dirty="0">
                <a:solidFill>
                  <a:srgbClr val="37373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Методическая разработка по использованию шариков Су-</a:t>
            </a:r>
            <a:r>
              <a:rPr lang="ru-RU" sz="3200" b="1" i="1" dirty="0" err="1">
                <a:solidFill>
                  <a:srgbClr val="37373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Джок</a:t>
            </a:r>
            <a:r>
              <a:rPr lang="ru-RU" sz="3200" b="1" i="1" dirty="0">
                <a:solidFill>
                  <a:srgbClr val="37373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как одного из компонентов коррекции тяжелых нарушений речи у дошкольников</a:t>
            </a:r>
            <a:endParaRPr lang="ru-RU" sz="54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FC0D66E-BC6C-4FFF-A0FF-A0E3D93114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87396" y="4221017"/>
            <a:ext cx="3029243" cy="1655762"/>
          </a:xfrm>
        </p:spPr>
        <p:txBody>
          <a:bodyPr>
            <a:normAutofit/>
          </a:bodyPr>
          <a:lstStyle/>
          <a:p>
            <a:pPr algn="r">
              <a:lnSpc>
                <a:spcPct val="160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Учитель-логопед </a:t>
            </a: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60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МБДОУ – детский сад №384 </a:t>
            </a: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60000"/>
              </a:lnSpc>
              <a:spcBef>
                <a:spcPts val="0"/>
              </a:spcBef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Бородина Ольга Олеговна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B762F0C-A482-4684-9D7A-45F7AC5423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1612" y="3429000"/>
            <a:ext cx="4665784" cy="3110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13980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A98F47-A9CE-4372-BFA9-79CD72D9C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ru-RU" sz="32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Картотека упражнений с мячиками Су-</a:t>
            </a:r>
            <a:r>
              <a:rPr lang="ru-RU" sz="32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Джок</a:t>
            </a:r>
            <a:r>
              <a:rPr lang="ru-RU" sz="32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32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лексическим темам</a:t>
            </a:r>
            <a:endParaRPr lang="ru-RU" sz="6600" i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E7DDA34-AF97-4A6B-A010-E29CB5DBA4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916" y="1690688"/>
            <a:ext cx="1964307" cy="284167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08237BC-8624-45A4-BE44-84D40A4219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702" y="1669014"/>
            <a:ext cx="2013592" cy="284167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5AF793C-D326-45AF-8740-4231D9B13D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0379" y="1669014"/>
            <a:ext cx="1964307" cy="285717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4961C07-85FB-446A-94C6-3BCB271FD8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8772" y="1706189"/>
            <a:ext cx="1985620" cy="284167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2613DAF-BD1F-4A20-A434-F1CD254B97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523" y="3772846"/>
            <a:ext cx="1916675" cy="285937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83DC01EA-D871-4A2D-AB84-261B9CBF853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4541" y="3745751"/>
            <a:ext cx="2047590" cy="2886470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965F0C75-E5A0-43E5-B7BB-F03AEDAA603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3919" y="3749011"/>
            <a:ext cx="1985620" cy="283660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4033DEE6-7905-4A46-96EF-C8E4337645E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968" y="5456706"/>
            <a:ext cx="1332456" cy="1175515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E3B9A822-6F06-418A-AC8A-B4334650026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4576" y="5410096"/>
            <a:ext cx="1332456" cy="1175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708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F2F41C-A386-4747-82FE-42FC2A571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мячами Су-</a:t>
            </a:r>
            <a:r>
              <a:rPr lang="ru-RU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Джок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индивидуальных логопедических занятиях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171CB73-E73C-49AD-A632-DEEF5D9505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8211" y="1913206"/>
            <a:ext cx="3355540" cy="361539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AA2B9E9-C156-4E95-A219-6F90C1D91D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251" y="1913205"/>
            <a:ext cx="3355540" cy="361539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76FADD7-7E1B-449E-A805-A35B23155C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483" y="5317360"/>
            <a:ext cx="1332456" cy="117551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6C5B62A-E1D2-4FB4-A5E1-1555239770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7572" y="626431"/>
            <a:ext cx="1332456" cy="1175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4449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62D326-1BE5-4A86-BE3A-D753A540B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воспитателя с мячами Су-</a:t>
            </a:r>
            <a:r>
              <a:rPr lang="ru-RU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Джок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групповых занятиях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C898289-5D8B-44CD-B1B8-8DDB8886A1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536" y="1690688"/>
            <a:ext cx="6036928" cy="442865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9CF6E9A-9E43-4C2D-963D-7DEB1EFEAB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12" y="5317360"/>
            <a:ext cx="1332456" cy="117551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7B474BB-7732-4E9F-A80B-AD1A2F9667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12" y="3429000"/>
            <a:ext cx="1332456" cy="1175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799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054F14-0984-4303-8D54-EAB26501B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Карточки с упражнениями с мячами выставляются в родительском уголке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4B75235-C4E9-4ADC-BA18-F5C2A18E8F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697" y="1803229"/>
            <a:ext cx="9304606" cy="407076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ADAEE39-98AC-4582-8B73-4A3A7C0DF6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9544" y="3242305"/>
            <a:ext cx="1332456" cy="117551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F776609-364C-4367-9B12-D4718EAC15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7434" y="1027906"/>
            <a:ext cx="1332456" cy="1175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32359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61</Words>
  <Application>Microsoft Office PowerPoint</Application>
  <PresentationFormat>Широкоэкранный</PresentationFormat>
  <Paragraphs>8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Тема Office</vt:lpstr>
      <vt:lpstr>Методическая разработка по использованию шариков Су-Джок как одного из компонентов коррекции тяжелых нарушений речи у дошкольников</vt:lpstr>
      <vt:lpstr>Картотека упражнений с мячиками Су-Джок  по лексическим темам</vt:lpstr>
      <vt:lpstr>Работа с мячами Су-Джок на индивидуальных логопедических занятиях</vt:lpstr>
      <vt:lpstr>Работа воспитателя с мячами Су-Джок  на групповых занятиях </vt:lpstr>
      <vt:lpstr>Карточки с упражнениями с мячами выставляются в родительском уголке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Методическая разработка по использованию шариков Су-Джок как одного из компонентов коррекции тяжелых нарушений речи у дошкольников</dc:title>
  <dc:creator>Olga</dc:creator>
  <cp:lastModifiedBy>Olga</cp:lastModifiedBy>
  <cp:revision>5</cp:revision>
  <dcterms:created xsi:type="dcterms:W3CDTF">2026-02-11T10:28:31Z</dcterms:created>
  <dcterms:modified xsi:type="dcterms:W3CDTF">2026-02-12T08:24:28Z</dcterms:modified>
</cp:coreProperties>
</file>