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F360B-6DC6-486E-AD7F-B299E1C75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3C1686-C3A9-45F4-A0E9-C1851A5B9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D92146-C7C8-4C21-9DEB-78BFF2ED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4437E-7DCA-40E0-90AA-D3515971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6849B-23CA-464E-BBD5-D90DADCB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8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A0B4F-5E23-49F6-B5DD-3D0FA8AF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776C1A-0BEF-4EFB-B077-58ED653B0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697AE-8E22-4FB1-B116-47237601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34039-ECC6-44B1-AFD1-6DF8D24A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793E4-C50B-445A-8548-FA522F28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3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A2666E-5424-4E62-B866-2A455510F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C1B5C0-9D8D-47AD-93E5-3C9EFEEF0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7D8D9-0CF8-429A-A875-4387F757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CEE42-196C-4FE9-804B-3B3D3D8A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9AE7B-BCE2-46B4-96AF-89B88B63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5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C0CAF-BA8A-431C-9842-A1E4EF5C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B4669-E9BB-47CD-92BF-C7D10D59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F80E0-293F-4FE2-A044-E3D483C2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2094D1-F301-44DB-BFCF-43A443C0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1D251-ABBE-4D6B-A020-94E2F9BE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44EC8-4688-4D81-9361-655B6FC1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B4D81-29C3-4BFE-A062-5BD1A90E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1058D-552B-485C-B469-FF7271CB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5C046-906A-4DF2-AF47-BA5582A9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60DA4-C690-4941-BB1F-9902FB8B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0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07CBE-CCD4-44EE-A81C-3F566C05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28D2C-A31A-4948-A8BF-8171A305E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011BA0-C4EF-4D21-AED9-4BED70D83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9D8BD-B8F3-4ABF-B4A5-1E03657C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BF5E2E-A816-4B1E-AA44-324DCA58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91EEE3-3319-4BA6-A48A-9FF31EC4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2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B9798-FFDF-41F5-A255-11AB6AA0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AF28B3-4662-4011-A385-C90CC9F7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3E0D0-11D5-467E-B204-E7D813AE6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8DE273-79E4-420F-AD49-7D3E7308D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D38E98-A3FC-442C-8798-1D0EB361F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A0C3B5-3877-4A16-B596-2431C1CE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224694-5376-4A33-BEEC-9B97DA12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D753AB-9349-419D-A1B9-B5AAB39B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E35D4-AAF1-44D2-A561-805FA843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10FB30-5BA9-41E4-BB2D-8FF4EA24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C33976-3986-4374-92C1-28E0CD28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5E25DE-8909-4B06-9096-7DF33BBA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1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08305-9CF8-4CB9-9E78-8D1B0263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7785F8-9EB7-4466-BAD9-9E72B07C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25B501-A8B5-47A6-B643-6582EA5C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58BB1-D043-451C-92C0-D1E964C2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8C299-37A4-40F2-A4DE-368BD6013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C8D1E1-591D-417B-B1CC-737D7B51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4C2378-4043-4510-983A-92CF14C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4CF1D6-EFB3-4E9E-B73F-290051D9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8141A-CFA5-4014-A71E-9AFA5519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3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0030B-E308-4032-9102-1A8FACE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269B44-BD79-4F23-A1BA-6FD208F3A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66F360-0C3D-4FDE-B155-3DE0BB849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A5270D-4153-4091-AD1D-FBC662DE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419458-B9D1-4E38-827D-C35FD23A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6E736-A587-4347-B33A-80591290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7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5FA76-61D2-4488-B60F-6E03B1C4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BF886-F376-4D74-A403-78F50A1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26DEE-511A-4DEE-B0AE-F1982D1DF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B96B-77D4-4E29-A193-AAE660292C4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D710C-9D77-4D05-BBA1-827519861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AE73C-7DE0-48A7-9D37-FE93D1D59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6F56-2D51-4AF2-A507-7FA9A798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3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99D11-3F2C-4AA3-B343-4131FADAB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solidFill>
                  <a:srgbClr val="3737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по использованию шариков Су-</a:t>
            </a:r>
            <a:r>
              <a:rPr lang="ru-RU" sz="3200" b="1" i="1" dirty="0" err="1">
                <a:solidFill>
                  <a:srgbClr val="3737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>
                <a:solidFill>
                  <a:srgbClr val="3737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одного из компонентов коррекции тяжелых нарушений речи у дошкольников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C0D66E-BC6C-4FFF-A0FF-A0E3D9311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396" y="4221017"/>
            <a:ext cx="3029243" cy="1655762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– детский сад №384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Бородина Ольга Олеговна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62F0C-A482-4684-9D7A-45F7AC54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12" y="3429000"/>
            <a:ext cx="4665784" cy="31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39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98F47-A9CE-4372-BFA9-79CD72D9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Картотека упражнений с мячиками Су-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лексическим темам</a:t>
            </a:r>
            <a:endParaRPr lang="ru-RU" sz="66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7DDA34-AF97-4A6B-A010-E29CB5DBA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6" y="1690688"/>
            <a:ext cx="1964307" cy="28416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237BC-8624-45A4-BE44-84D40A421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02" y="1669014"/>
            <a:ext cx="2013592" cy="2841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AF793C-D326-45AF-8740-4231D9B13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79" y="1669014"/>
            <a:ext cx="1964307" cy="28571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961C07-85FB-446A-94C6-3BCB271FD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72" y="1706189"/>
            <a:ext cx="1985620" cy="28416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613DAF-BD1F-4A20-A434-F1CD254B9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3" y="3772846"/>
            <a:ext cx="1916675" cy="2859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DC01EA-D871-4A2D-AB84-261B9CBF8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41" y="3745751"/>
            <a:ext cx="2047590" cy="28864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5F0C75-E5A0-43E5-B7BB-F03AEDAA60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19" y="3749011"/>
            <a:ext cx="1985620" cy="28366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033DEE6-7905-4A46-96EF-C8E433764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5456706"/>
            <a:ext cx="1332456" cy="11755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B9A822-6F06-418A-AC8A-B433465002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76" y="5410096"/>
            <a:ext cx="1332456" cy="1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2F41C-A386-4747-82FE-42FC2A57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мячами Су-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индивидуальных логопедических занятиях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71CB73-E73C-49AD-A632-DEEF5D95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11" y="1913206"/>
            <a:ext cx="3355540" cy="36153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2B9E9-C156-4E95-A219-6F90C1D91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51" y="1913205"/>
            <a:ext cx="3355540" cy="36153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6FADD7-7E1B-449E-A805-A35B23155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3" y="5317360"/>
            <a:ext cx="1332456" cy="1175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C5B62A-E1D2-4FB4-A5E1-155523977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72" y="626431"/>
            <a:ext cx="1332456" cy="1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2D326-1BE5-4A86-BE3A-D753A540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воспитателя с мячами Су-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групповых занятиях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898289-5D8B-44CD-B1B8-8DDB8886A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36" y="1690688"/>
            <a:ext cx="6036928" cy="4428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F6E9A-9E43-4C2D-963D-7DEB1EFEA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2" y="5317360"/>
            <a:ext cx="1332456" cy="1175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B474BB-7732-4E9F-A80B-AD1A2F96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2" y="3429000"/>
            <a:ext cx="1332456" cy="1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54F14-0984-4303-8D54-EAB26501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упражнениями с мячами выставляются в родительском уголке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B75235-C4E9-4ADC-BA18-F5C2A18E8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97" y="1803229"/>
            <a:ext cx="9304606" cy="40707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AEE39-98AC-4582-8B73-4A3A7C0D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44" y="3242305"/>
            <a:ext cx="1332456" cy="11755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776609-364C-4367-9B12-D4718EAC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34" y="1027906"/>
            <a:ext cx="1332456" cy="1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3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61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Методическая разработка по использованию шариков Су-Джок как одного из компонентов коррекции тяжелых нарушений речи у дошкольников</vt:lpstr>
      <vt:lpstr>Картотека упражнений с мячиками Су-Джок  по лексическим темам</vt:lpstr>
      <vt:lpstr>Работа с мячами Су-Джок на индивидуальных логопедических занятиях</vt:lpstr>
      <vt:lpstr>Работа воспитателя с мячами Су-Джок  на групповых занятиях </vt:lpstr>
      <vt:lpstr>Карточки с упражнениями с мячами выставляются в родительском уголке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по использованию шариков Су-Джок как одного из компонентов коррекции тяжелых нарушений речи у дошкольников</dc:title>
  <dc:creator>Olga</dc:creator>
  <cp:lastModifiedBy>Olga</cp:lastModifiedBy>
  <cp:revision>5</cp:revision>
  <dcterms:created xsi:type="dcterms:W3CDTF">2026-02-11T10:28:31Z</dcterms:created>
  <dcterms:modified xsi:type="dcterms:W3CDTF">2026-02-12T08:24:28Z</dcterms:modified>
</cp:coreProperties>
</file>