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7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35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72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11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5" y="1556793"/>
            <a:ext cx="7739137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0" i="1" cap="non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Занятие по формированию элементарных математических представлений</a:t>
            </a:r>
            <a:r>
              <a:rPr lang="ru-RU" sz="3600" b="0" i="1" cap="non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b="0" i="1" cap="non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600" b="0" i="1" cap="non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b="0" i="1" cap="non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3600" b="0" i="1" cap="non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16633"/>
            <a:ext cx="7811145" cy="50405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МАДОУ № 235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3645023"/>
            <a:ext cx="5328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/>
              <a:t>Выполнила: воспитатель Суркова Татьяна Александровна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1840" y="6021288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Екатеринбург 2020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3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1" t="1826" r="3948"/>
          <a:stretch/>
        </p:blipFill>
        <p:spPr bwMode="auto">
          <a:xfrm>
            <a:off x="0" y="805218"/>
            <a:ext cx="9144000" cy="60527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ФАЙЛ 2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5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033" y="2924944"/>
            <a:ext cx="3812025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1196752"/>
            <a:ext cx="3312368" cy="5412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ФАЙЛ 3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3078" name="Picture 6" descr="C:\Users\Detsad\Desktop\ЗАНЯТИЕ ФЭМП\8804b14a03e066d0b93df7c2391779f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487" y="-125278"/>
            <a:ext cx="3168351" cy="3233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ердце 3"/>
          <p:cNvSpPr/>
          <p:nvPr/>
        </p:nvSpPr>
        <p:spPr>
          <a:xfrm rot="1320487">
            <a:off x="7689495" y="2866176"/>
            <a:ext cx="367006" cy="483111"/>
          </a:xfrm>
          <a:prstGeom prst="heart">
            <a:avLst/>
          </a:prstGeom>
          <a:solidFill>
            <a:srgbClr val="F9355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257" y="1542545"/>
            <a:ext cx="408936" cy="46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116" y="2180446"/>
            <a:ext cx="426959" cy="488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377" y="2252492"/>
            <a:ext cx="450825" cy="51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208" y="978463"/>
            <a:ext cx="45085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23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3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3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7560840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ФАЙЛ4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3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521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" t="13402" r="9541" b="12892"/>
          <a:stretch/>
        </p:blipFill>
        <p:spPr>
          <a:xfrm>
            <a:off x="2687282" y="-99392"/>
            <a:ext cx="4176464" cy="2801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25759" y="3354171"/>
            <a:ext cx="3495646" cy="2621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43808" y="3368894"/>
            <a:ext cx="3456384" cy="2592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12160" y="3368895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229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" t="8189" r="-1"/>
          <a:stretch/>
        </p:blipFill>
        <p:spPr>
          <a:xfrm rot="5400000">
            <a:off x="-882352" y="1178496"/>
            <a:ext cx="6516216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3"/>
          <a:stretch/>
        </p:blipFill>
        <p:spPr>
          <a:xfrm rot="5400000">
            <a:off x="3707904" y="1340768"/>
            <a:ext cx="6552728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35271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17</Words>
  <Application>Microsoft Office PowerPoint</Application>
  <PresentationFormat>Экран (4:3)</PresentationFormat>
  <Paragraphs>4</Paragraphs>
  <Slides>7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Занятие по формированию элементарных математических представлений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</dc:title>
  <dc:creator>Detsad</dc:creator>
  <cp:lastModifiedBy>user</cp:lastModifiedBy>
  <cp:revision>14</cp:revision>
  <dcterms:created xsi:type="dcterms:W3CDTF">2020-04-24T08:39:12Z</dcterms:created>
  <dcterms:modified xsi:type="dcterms:W3CDTF">2020-04-24T15:18:30Z</dcterms:modified>
</cp:coreProperties>
</file>